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4"/>
  </p:sldMasterIdLst>
  <p:notesMasterIdLst>
    <p:notesMasterId r:id="rId20"/>
  </p:notesMasterIdLst>
  <p:sldIdLst>
    <p:sldId id="306" r:id="rId5"/>
    <p:sldId id="307" r:id="rId6"/>
    <p:sldId id="308" r:id="rId7"/>
    <p:sldId id="310" r:id="rId8"/>
    <p:sldId id="309" r:id="rId9"/>
    <p:sldId id="317" r:id="rId10"/>
    <p:sldId id="305" r:id="rId11"/>
    <p:sldId id="294" r:id="rId12"/>
    <p:sldId id="313" r:id="rId13"/>
    <p:sldId id="314" r:id="rId14"/>
    <p:sldId id="316" r:id="rId15"/>
    <p:sldId id="315" r:id="rId16"/>
    <p:sldId id="303" r:id="rId17"/>
    <p:sldId id="311" r:id="rId18"/>
    <p:sldId id="312" r:id="rId19"/>
  </p:sldIdLst>
  <p:sldSz cx="12192000" cy="6858000"/>
  <p:notesSz cx="6858000" cy="9144000"/>
  <p:custShowLst>
    <p:custShow name="Custom Show 1" id="0">
      <p:sldLst>
        <p:sld r:id="rId5"/>
        <p:sld r:id="rId13"/>
        <p:sld r:id="rId14"/>
      </p:sldLst>
    </p:custShow>
  </p:custShow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92" userDrawn="1">
          <p15:clr>
            <a:srgbClr val="A4A3A4"/>
          </p15:clr>
        </p15:guide>
        <p15:guide id="2" pos="7056" userDrawn="1">
          <p15:clr>
            <a:srgbClr val="A4A3A4"/>
          </p15:clr>
        </p15:guide>
        <p15:guide id="3" orient="horz" pos="3168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84967" autoAdjust="0"/>
  </p:normalViewPr>
  <p:slideViewPr>
    <p:cSldViewPr snapToGrid="0">
      <p:cViewPr>
        <p:scale>
          <a:sx n="66" d="100"/>
          <a:sy n="66" d="100"/>
        </p:scale>
        <p:origin x="668" y="36"/>
      </p:cViewPr>
      <p:guideLst>
        <p:guide orient="horz" pos="1392"/>
        <p:guide pos="7056"/>
        <p:guide orient="horz" pos="31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62466E3-52D2-448A-BC1E-1B213E57460D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5D1E3AF-8674-454D-8543-9E1438A7877B}">
      <dgm:prSet phldrT="[Text]" custT="1"/>
      <dgm:spPr/>
      <dgm:t>
        <a:bodyPr/>
        <a:lstStyle/>
        <a:p>
          <a:r>
            <a:rPr lang="en-US" sz="2000" dirty="0"/>
            <a:t>Feedback from the survey:</a:t>
          </a:r>
        </a:p>
      </dgm:t>
    </dgm:pt>
    <dgm:pt modelId="{CFDE30C3-7977-4676-8173-E0D3691CB19E}" type="parTrans" cxnId="{8AB1DD54-7B22-48C8-9B3F-2292E185F91B}">
      <dgm:prSet/>
      <dgm:spPr/>
      <dgm:t>
        <a:bodyPr/>
        <a:lstStyle/>
        <a:p>
          <a:endParaRPr lang="en-US"/>
        </a:p>
      </dgm:t>
    </dgm:pt>
    <dgm:pt modelId="{16099557-D428-45DF-B06D-1DC838455619}" type="sibTrans" cxnId="{8AB1DD54-7B22-48C8-9B3F-2292E185F91B}">
      <dgm:prSet/>
      <dgm:spPr/>
      <dgm:t>
        <a:bodyPr/>
        <a:lstStyle/>
        <a:p>
          <a:endParaRPr lang="en-US"/>
        </a:p>
      </dgm:t>
    </dgm:pt>
    <dgm:pt modelId="{CFAA3A25-4039-4E4F-A763-823473960368}">
      <dgm:prSet/>
      <dgm:spPr/>
      <dgm:t>
        <a:bodyPr/>
        <a:lstStyle/>
        <a:p>
          <a:r>
            <a:rPr lang="en-US" dirty="0">
              <a:effectLst/>
              <a:latin typeface="-apple-system"/>
            </a:rPr>
            <a:t>“It's plain, the decoration has nothing special in it.”</a:t>
          </a:r>
          <a:endParaRPr lang="en-US" dirty="0"/>
        </a:p>
      </dgm:t>
    </dgm:pt>
    <dgm:pt modelId="{E28F5D08-A23F-4901-BDAB-8070CD3A8956}" type="parTrans" cxnId="{A6E36CC4-CEF9-4A56-A94F-16BB8DC15DC9}">
      <dgm:prSet/>
      <dgm:spPr/>
      <dgm:t>
        <a:bodyPr/>
        <a:lstStyle/>
        <a:p>
          <a:endParaRPr lang="en-US"/>
        </a:p>
      </dgm:t>
    </dgm:pt>
    <dgm:pt modelId="{AC2DFC81-757A-4435-961A-CDB1EB474258}" type="sibTrans" cxnId="{A6E36CC4-CEF9-4A56-A94F-16BB8DC15DC9}">
      <dgm:prSet/>
      <dgm:spPr/>
      <dgm:t>
        <a:bodyPr/>
        <a:lstStyle/>
        <a:p>
          <a:endParaRPr lang="en-US"/>
        </a:p>
      </dgm:t>
    </dgm:pt>
    <dgm:pt modelId="{B25FE798-4A2A-439D-AFD3-60208FA57B85}">
      <dgm:prSet/>
      <dgm:spPr/>
      <dgm:t>
        <a:bodyPr/>
        <a:lstStyle/>
        <a:p>
          <a:r>
            <a:rPr lang="en-US" dirty="0">
              <a:latin typeface="-apple-system"/>
            </a:rPr>
            <a:t>“I would recommend it to others because it is simple.”</a:t>
          </a:r>
        </a:p>
      </dgm:t>
    </dgm:pt>
    <dgm:pt modelId="{C8E85CB6-3A2A-4E3C-91D4-C618D8D56979}" type="parTrans" cxnId="{D1978E38-6E1E-48C3-AB9C-B010D98E73C4}">
      <dgm:prSet/>
      <dgm:spPr/>
      <dgm:t>
        <a:bodyPr/>
        <a:lstStyle/>
        <a:p>
          <a:endParaRPr lang="en-US"/>
        </a:p>
      </dgm:t>
    </dgm:pt>
    <dgm:pt modelId="{11A93768-726E-4580-A332-AC3C99F910CC}" type="sibTrans" cxnId="{D1978E38-6E1E-48C3-AB9C-B010D98E73C4}">
      <dgm:prSet/>
      <dgm:spPr/>
      <dgm:t>
        <a:bodyPr/>
        <a:lstStyle/>
        <a:p>
          <a:endParaRPr lang="en-US"/>
        </a:p>
      </dgm:t>
    </dgm:pt>
    <dgm:pt modelId="{73407A60-F709-4142-BA82-E3B2118AFB4F}" type="pres">
      <dgm:prSet presAssocID="{F62466E3-52D2-448A-BC1E-1B213E57460D}" presName="outerComposite" presStyleCnt="0">
        <dgm:presLayoutVars>
          <dgm:chMax val="5"/>
          <dgm:dir/>
          <dgm:resizeHandles val="exact"/>
        </dgm:presLayoutVars>
      </dgm:prSet>
      <dgm:spPr/>
    </dgm:pt>
    <dgm:pt modelId="{1BAEC63A-EF25-4FD7-AEC6-4F83F0AB18C2}" type="pres">
      <dgm:prSet presAssocID="{F62466E3-52D2-448A-BC1E-1B213E57460D}" presName="dummyMaxCanvas" presStyleCnt="0">
        <dgm:presLayoutVars/>
      </dgm:prSet>
      <dgm:spPr/>
    </dgm:pt>
    <dgm:pt modelId="{A4F763F3-A7D4-46ED-B964-044884B2D9F1}" type="pres">
      <dgm:prSet presAssocID="{F62466E3-52D2-448A-BC1E-1B213E57460D}" presName="ThreeNodes_1" presStyleLbl="node1" presStyleIdx="0" presStyleCnt="3">
        <dgm:presLayoutVars>
          <dgm:bulletEnabled val="1"/>
        </dgm:presLayoutVars>
      </dgm:prSet>
      <dgm:spPr/>
    </dgm:pt>
    <dgm:pt modelId="{6E1C4126-DB09-4923-83C3-8F3EBD0B4CC4}" type="pres">
      <dgm:prSet presAssocID="{F62466E3-52D2-448A-BC1E-1B213E57460D}" presName="ThreeNodes_2" presStyleLbl="node1" presStyleIdx="1" presStyleCnt="3">
        <dgm:presLayoutVars>
          <dgm:bulletEnabled val="1"/>
        </dgm:presLayoutVars>
      </dgm:prSet>
      <dgm:spPr/>
    </dgm:pt>
    <dgm:pt modelId="{8F98CDE6-69D8-4B7F-992C-49D59D068315}" type="pres">
      <dgm:prSet presAssocID="{F62466E3-52D2-448A-BC1E-1B213E57460D}" presName="ThreeNodes_3" presStyleLbl="node1" presStyleIdx="2" presStyleCnt="3">
        <dgm:presLayoutVars>
          <dgm:bulletEnabled val="1"/>
        </dgm:presLayoutVars>
      </dgm:prSet>
      <dgm:spPr/>
    </dgm:pt>
    <dgm:pt modelId="{7BFB5A65-90B3-4E90-957B-FCAF424E29DC}" type="pres">
      <dgm:prSet presAssocID="{F62466E3-52D2-448A-BC1E-1B213E57460D}" presName="ThreeConn_1-2" presStyleLbl="fgAccFollowNode1" presStyleIdx="0" presStyleCnt="2">
        <dgm:presLayoutVars>
          <dgm:bulletEnabled val="1"/>
        </dgm:presLayoutVars>
      </dgm:prSet>
      <dgm:spPr/>
    </dgm:pt>
    <dgm:pt modelId="{7A656752-41BD-4273-B995-A8E3AE4AA438}" type="pres">
      <dgm:prSet presAssocID="{F62466E3-52D2-448A-BC1E-1B213E57460D}" presName="ThreeConn_2-3" presStyleLbl="fgAccFollowNode1" presStyleIdx="1" presStyleCnt="2">
        <dgm:presLayoutVars>
          <dgm:bulletEnabled val="1"/>
        </dgm:presLayoutVars>
      </dgm:prSet>
      <dgm:spPr/>
    </dgm:pt>
    <dgm:pt modelId="{35A08B21-9DB7-4B90-A8EF-A940EB686C21}" type="pres">
      <dgm:prSet presAssocID="{F62466E3-52D2-448A-BC1E-1B213E57460D}" presName="ThreeNodes_1_text" presStyleLbl="node1" presStyleIdx="2" presStyleCnt="3">
        <dgm:presLayoutVars>
          <dgm:bulletEnabled val="1"/>
        </dgm:presLayoutVars>
      </dgm:prSet>
      <dgm:spPr/>
    </dgm:pt>
    <dgm:pt modelId="{39FC9DD1-4B76-456C-83A8-9336DACBF622}" type="pres">
      <dgm:prSet presAssocID="{F62466E3-52D2-448A-BC1E-1B213E57460D}" presName="ThreeNodes_2_text" presStyleLbl="node1" presStyleIdx="2" presStyleCnt="3">
        <dgm:presLayoutVars>
          <dgm:bulletEnabled val="1"/>
        </dgm:presLayoutVars>
      </dgm:prSet>
      <dgm:spPr/>
    </dgm:pt>
    <dgm:pt modelId="{43BDACFA-5A31-4D38-852F-829B768D8774}" type="pres">
      <dgm:prSet presAssocID="{F62466E3-52D2-448A-BC1E-1B213E57460D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B6F89D37-FE1A-4E17-A1E4-AB25174CCFDE}" type="presOf" srcId="{16099557-D428-45DF-B06D-1DC838455619}" destId="{7BFB5A65-90B3-4E90-957B-FCAF424E29DC}" srcOrd="0" destOrd="0" presId="urn:microsoft.com/office/officeart/2005/8/layout/vProcess5"/>
    <dgm:cxn modelId="{D1978E38-6E1E-48C3-AB9C-B010D98E73C4}" srcId="{F62466E3-52D2-448A-BC1E-1B213E57460D}" destId="{B25FE798-4A2A-439D-AFD3-60208FA57B85}" srcOrd="2" destOrd="0" parTransId="{C8E85CB6-3A2A-4E3C-91D4-C618D8D56979}" sibTransId="{11A93768-726E-4580-A332-AC3C99F910CC}"/>
    <dgm:cxn modelId="{760EA040-0B1A-4A48-966E-B88364373ED6}" type="presOf" srcId="{C5D1E3AF-8674-454D-8543-9E1438A7877B}" destId="{35A08B21-9DB7-4B90-A8EF-A940EB686C21}" srcOrd="1" destOrd="0" presId="urn:microsoft.com/office/officeart/2005/8/layout/vProcess5"/>
    <dgm:cxn modelId="{325D1B5F-3A46-4A82-9D26-57E8C5D65F59}" type="presOf" srcId="{B25FE798-4A2A-439D-AFD3-60208FA57B85}" destId="{8F98CDE6-69D8-4B7F-992C-49D59D068315}" srcOrd="0" destOrd="0" presId="urn:microsoft.com/office/officeart/2005/8/layout/vProcess5"/>
    <dgm:cxn modelId="{14C20C46-D4B0-4772-98BB-3CF21CF8F797}" type="presOf" srcId="{B25FE798-4A2A-439D-AFD3-60208FA57B85}" destId="{43BDACFA-5A31-4D38-852F-829B768D8774}" srcOrd="1" destOrd="0" presId="urn:microsoft.com/office/officeart/2005/8/layout/vProcess5"/>
    <dgm:cxn modelId="{8AB1DD54-7B22-48C8-9B3F-2292E185F91B}" srcId="{F62466E3-52D2-448A-BC1E-1B213E57460D}" destId="{C5D1E3AF-8674-454D-8543-9E1438A7877B}" srcOrd="0" destOrd="0" parTransId="{CFDE30C3-7977-4676-8173-E0D3691CB19E}" sibTransId="{16099557-D428-45DF-B06D-1DC838455619}"/>
    <dgm:cxn modelId="{43FBF38B-CF72-46C5-8933-92C4919FF848}" type="presOf" srcId="{CFAA3A25-4039-4E4F-A763-823473960368}" destId="{6E1C4126-DB09-4923-83C3-8F3EBD0B4CC4}" srcOrd="0" destOrd="0" presId="urn:microsoft.com/office/officeart/2005/8/layout/vProcess5"/>
    <dgm:cxn modelId="{4D1BC0B0-0FC1-49F6-B608-359D693795C4}" type="presOf" srcId="{F62466E3-52D2-448A-BC1E-1B213E57460D}" destId="{73407A60-F709-4142-BA82-E3B2118AFB4F}" srcOrd="0" destOrd="0" presId="urn:microsoft.com/office/officeart/2005/8/layout/vProcess5"/>
    <dgm:cxn modelId="{A6E36CC4-CEF9-4A56-A94F-16BB8DC15DC9}" srcId="{F62466E3-52D2-448A-BC1E-1B213E57460D}" destId="{CFAA3A25-4039-4E4F-A763-823473960368}" srcOrd="1" destOrd="0" parTransId="{E28F5D08-A23F-4901-BDAB-8070CD3A8956}" sibTransId="{AC2DFC81-757A-4435-961A-CDB1EB474258}"/>
    <dgm:cxn modelId="{03A4F2EE-3780-4704-984E-7218D5600493}" type="presOf" srcId="{CFAA3A25-4039-4E4F-A763-823473960368}" destId="{39FC9DD1-4B76-456C-83A8-9336DACBF622}" srcOrd="1" destOrd="0" presId="urn:microsoft.com/office/officeart/2005/8/layout/vProcess5"/>
    <dgm:cxn modelId="{61B35EF3-D9FF-445A-8A07-17740CD7D890}" type="presOf" srcId="{C5D1E3AF-8674-454D-8543-9E1438A7877B}" destId="{A4F763F3-A7D4-46ED-B964-044884B2D9F1}" srcOrd="0" destOrd="0" presId="urn:microsoft.com/office/officeart/2005/8/layout/vProcess5"/>
    <dgm:cxn modelId="{72FA55FA-A149-40B4-94DE-CD27E0444032}" type="presOf" srcId="{AC2DFC81-757A-4435-961A-CDB1EB474258}" destId="{7A656752-41BD-4273-B995-A8E3AE4AA438}" srcOrd="0" destOrd="0" presId="urn:microsoft.com/office/officeart/2005/8/layout/vProcess5"/>
    <dgm:cxn modelId="{6D3C977C-F630-4B87-BB4A-A239F39053C8}" type="presParOf" srcId="{73407A60-F709-4142-BA82-E3B2118AFB4F}" destId="{1BAEC63A-EF25-4FD7-AEC6-4F83F0AB18C2}" srcOrd="0" destOrd="0" presId="urn:microsoft.com/office/officeart/2005/8/layout/vProcess5"/>
    <dgm:cxn modelId="{74A9215C-6D13-4177-8FA7-7D0C0072F51E}" type="presParOf" srcId="{73407A60-F709-4142-BA82-E3B2118AFB4F}" destId="{A4F763F3-A7D4-46ED-B964-044884B2D9F1}" srcOrd="1" destOrd="0" presId="urn:microsoft.com/office/officeart/2005/8/layout/vProcess5"/>
    <dgm:cxn modelId="{42C129B3-4112-43D1-9831-595F2E1672B7}" type="presParOf" srcId="{73407A60-F709-4142-BA82-E3B2118AFB4F}" destId="{6E1C4126-DB09-4923-83C3-8F3EBD0B4CC4}" srcOrd="2" destOrd="0" presId="urn:microsoft.com/office/officeart/2005/8/layout/vProcess5"/>
    <dgm:cxn modelId="{1043D042-2451-498B-8957-0EA74C4495B0}" type="presParOf" srcId="{73407A60-F709-4142-BA82-E3B2118AFB4F}" destId="{8F98CDE6-69D8-4B7F-992C-49D59D068315}" srcOrd="3" destOrd="0" presId="urn:microsoft.com/office/officeart/2005/8/layout/vProcess5"/>
    <dgm:cxn modelId="{0BC0804E-51AA-4831-A395-B5179565175A}" type="presParOf" srcId="{73407A60-F709-4142-BA82-E3B2118AFB4F}" destId="{7BFB5A65-90B3-4E90-957B-FCAF424E29DC}" srcOrd="4" destOrd="0" presId="urn:microsoft.com/office/officeart/2005/8/layout/vProcess5"/>
    <dgm:cxn modelId="{50104935-73F5-42CE-A7DE-135DD55CAC9B}" type="presParOf" srcId="{73407A60-F709-4142-BA82-E3B2118AFB4F}" destId="{7A656752-41BD-4273-B995-A8E3AE4AA438}" srcOrd="5" destOrd="0" presId="urn:microsoft.com/office/officeart/2005/8/layout/vProcess5"/>
    <dgm:cxn modelId="{0A534409-38A8-4113-9339-BE1A60C6E1C6}" type="presParOf" srcId="{73407A60-F709-4142-BA82-E3B2118AFB4F}" destId="{35A08B21-9DB7-4B90-A8EF-A940EB686C21}" srcOrd="6" destOrd="0" presId="urn:microsoft.com/office/officeart/2005/8/layout/vProcess5"/>
    <dgm:cxn modelId="{BFFE66E8-E1E6-4291-B067-88679AE315FA}" type="presParOf" srcId="{73407A60-F709-4142-BA82-E3B2118AFB4F}" destId="{39FC9DD1-4B76-456C-83A8-9336DACBF622}" srcOrd="7" destOrd="0" presId="urn:microsoft.com/office/officeart/2005/8/layout/vProcess5"/>
    <dgm:cxn modelId="{2F00790A-E5E3-4E1E-B71D-E4E7C0C1417A}" type="presParOf" srcId="{73407A60-F709-4142-BA82-E3B2118AFB4F}" destId="{43BDACFA-5A31-4D38-852F-829B768D8774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C1E0E4E-FFDE-4EED-A3AE-CBF5DFF517AC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F36EDB35-2799-4C33-B254-AC34CA13A676}">
      <dgm:prSet phldrT="[Text]"/>
      <dgm:spPr>
        <a:solidFill>
          <a:schemeClr val="accent1"/>
        </a:solidFill>
      </dgm:spPr>
      <dgm:t>
        <a:bodyPr/>
        <a:lstStyle/>
        <a:p>
          <a:r>
            <a:rPr lang="en-US" dirty="0"/>
            <a:t>There was a pattern throughout the surveys</a:t>
          </a:r>
        </a:p>
      </dgm:t>
    </dgm:pt>
    <dgm:pt modelId="{4F4D02F8-EFE0-4FE0-82BF-08566409C402}" type="parTrans" cxnId="{95E88D30-F674-42C9-8537-E04703359181}">
      <dgm:prSet/>
      <dgm:spPr/>
      <dgm:t>
        <a:bodyPr/>
        <a:lstStyle/>
        <a:p>
          <a:endParaRPr lang="en-US"/>
        </a:p>
      </dgm:t>
    </dgm:pt>
    <dgm:pt modelId="{EF10ED16-A23C-475A-82DD-9EFB129D1527}" type="sibTrans" cxnId="{95E88D30-F674-42C9-8537-E04703359181}">
      <dgm:prSet/>
      <dgm:spPr/>
      <dgm:t>
        <a:bodyPr/>
        <a:lstStyle/>
        <a:p>
          <a:endParaRPr lang="en-US"/>
        </a:p>
      </dgm:t>
    </dgm:pt>
    <dgm:pt modelId="{4261E21A-2E19-44B7-8D18-48189B50C49F}">
      <dgm:prSet phldrT="[Text]"/>
      <dgm:spPr>
        <a:solidFill>
          <a:schemeClr val="accent4"/>
        </a:solidFill>
      </dgm:spPr>
      <dgm:t>
        <a:bodyPr/>
        <a:lstStyle/>
        <a:p>
          <a:r>
            <a:rPr lang="en-US" dirty="0"/>
            <a:t>The longer the users have been using Tweek	</a:t>
          </a:r>
        </a:p>
      </dgm:t>
    </dgm:pt>
    <dgm:pt modelId="{2DCCA135-84D8-48BD-AFA4-643CD792E31E}" type="parTrans" cxnId="{530584F2-8869-4BAF-9570-C3C2953874A6}">
      <dgm:prSet/>
      <dgm:spPr/>
      <dgm:t>
        <a:bodyPr/>
        <a:lstStyle/>
        <a:p>
          <a:endParaRPr lang="en-US"/>
        </a:p>
      </dgm:t>
    </dgm:pt>
    <dgm:pt modelId="{F9529ACD-F736-4340-8961-CE1F56250B95}" type="sibTrans" cxnId="{530584F2-8869-4BAF-9570-C3C2953874A6}">
      <dgm:prSet/>
      <dgm:spPr/>
      <dgm:t>
        <a:bodyPr/>
        <a:lstStyle/>
        <a:p>
          <a:endParaRPr lang="en-US"/>
        </a:p>
      </dgm:t>
    </dgm:pt>
    <dgm:pt modelId="{80C5F79D-A055-46EB-878B-40E9C8BA88F9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/>
            <a:t>The more they complained about the app being too simple</a:t>
          </a:r>
        </a:p>
      </dgm:t>
    </dgm:pt>
    <dgm:pt modelId="{C3A22D17-80DF-4E28-874E-061FA4C7240B}" type="parTrans" cxnId="{2266078A-5BB5-4D14-8444-76004A263C4C}">
      <dgm:prSet/>
      <dgm:spPr/>
      <dgm:t>
        <a:bodyPr/>
        <a:lstStyle/>
        <a:p>
          <a:endParaRPr lang="en-US"/>
        </a:p>
      </dgm:t>
    </dgm:pt>
    <dgm:pt modelId="{D9CB0D9F-0950-4305-8027-51EDD3BDF703}" type="sibTrans" cxnId="{2266078A-5BB5-4D14-8444-76004A263C4C}">
      <dgm:prSet/>
      <dgm:spPr/>
      <dgm:t>
        <a:bodyPr/>
        <a:lstStyle/>
        <a:p>
          <a:endParaRPr lang="en-US"/>
        </a:p>
      </dgm:t>
    </dgm:pt>
    <dgm:pt modelId="{774B2BE6-5D1B-4274-B113-FED3EBFE8E91}" type="pres">
      <dgm:prSet presAssocID="{1C1E0E4E-FFDE-4EED-A3AE-CBF5DFF517AC}" presName="Name0" presStyleCnt="0">
        <dgm:presLayoutVars>
          <dgm:dir/>
          <dgm:resizeHandles val="exact"/>
        </dgm:presLayoutVars>
      </dgm:prSet>
      <dgm:spPr/>
    </dgm:pt>
    <dgm:pt modelId="{E14CDB42-9EF1-429C-BEBB-C932EA0E7F63}" type="pres">
      <dgm:prSet presAssocID="{F36EDB35-2799-4C33-B254-AC34CA13A676}" presName="parTxOnly" presStyleLbl="node1" presStyleIdx="0" presStyleCnt="3">
        <dgm:presLayoutVars>
          <dgm:bulletEnabled val="1"/>
        </dgm:presLayoutVars>
      </dgm:prSet>
      <dgm:spPr/>
    </dgm:pt>
    <dgm:pt modelId="{C03C635B-DD29-40CF-9404-287C13470773}" type="pres">
      <dgm:prSet presAssocID="{EF10ED16-A23C-475A-82DD-9EFB129D1527}" presName="parSpace" presStyleCnt="0"/>
      <dgm:spPr/>
    </dgm:pt>
    <dgm:pt modelId="{D425AFC3-6E3C-4259-B7B1-1DE951048CA3}" type="pres">
      <dgm:prSet presAssocID="{4261E21A-2E19-44B7-8D18-48189B50C49F}" presName="parTxOnly" presStyleLbl="node1" presStyleIdx="1" presStyleCnt="3">
        <dgm:presLayoutVars>
          <dgm:bulletEnabled val="1"/>
        </dgm:presLayoutVars>
      </dgm:prSet>
      <dgm:spPr/>
    </dgm:pt>
    <dgm:pt modelId="{71D3A80A-EDD1-4A2C-9571-1E96FB191245}" type="pres">
      <dgm:prSet presAssocID="{F9529ACD-F736-4340-8961-CE1F56250B95}" presName="parSpace" presStyleCnt="0"/>
      <dgm:spPr/>
    </dgm:pt>
    <dgm:pt modelId="{BF1D4361-3CD6-4583-83BD-E0A658BF16FF}" type="pres">
      <dgm:prSet presAssocID="{80C5F79D-A055-46EB-878B-40E9C8BA88F9}" presName="parTxOnly" presStyleLbl="node1" presStyleIdx="2" presStyleCnt="3" custLinFactNeighborX="-1508" custLinFactNeighborY="501">
        <dgm:presLayoutVars>
          <dgm:bulletEnabled val="1"/>
        </dgm:presLayoutVars>
      </dgm:prSet>
      <dgm:spPr/>
    </dgm:pt>
  </dgm:ptLst>
  <dgm:cxnLst>
    <dgm:cxn modelId="{5806C70B-80EF-45ED-9025-63EF9B46B386}" type="presOf" srcId="{4261E21A-2E19-44B7-8D18-48189B50C49F}" destId="{D425AFC3-6E3C-4259-B7B1-1DE951048CA3}" srcOrd="0" destOrd="0" presId="urn:microsoft.com/office/officeart/2005/8/layout/hChevron3"/>
    <dgm:cxn modelId="{417CDA21-27D5-414C-8F22-B489426FCAFE}" type="presOf" srcId="{1C1E0E4E-FFDE-4EED-A3AE-CBF5DFF517AC}" destId="{774B2BE6-5D1B-4274-B113-FED3EBFE8E91}" srcOrd="0" destOrd="0" presId="urn:microsoft.com/office/officeart/2005/8/layout/hChevron3"/>
    <dgm:cxn modelId="{95E88D30-F674-42C9-8537-E04703359181}" srcId="{1C1E0E4E-FFDE-4EED-A3AE-CBF5DFF517AC}" destId="{F36EDB35-2799-4C33-B254-AC34CA13A676}" srcOrd="0" destOrd="0" parTransId="{4F4D02F8-EFE0-4FE0-82BF-08566409C402}" sibTransId="{EF10ED16-A23C-475A-82DD-9EFB129D1527}"/>
    <dgm:cxn modelId="{FDA8F688-6164-438B-A9F4-EB917DC35B91}" type="presOf" srcId="{80C5F79D-A055-46EB-878B-40E9C8BA88F9}" destId="{BF1D4361-3CD6-4583-83BD-E0A658BF16FF}" srcOrd="0" destOrd="0" presId="urn:microsoft.com/office/officeart/2005/8/layout/hChevron3"/>
    <dgm:cxn modelId="{2266078A-5BB5-4D14-8444-76004A263C4C}" srcId="{1C1E0E4E-FFDE-4EED-A3AE-CBF5DFF517AC}" destId="{80C5F79D-A055-46EB-878B-40E9C8BA88F9}" srcOrd="2" destOrd="0" parTransId="{C3A22D17-80DF-4E28-874E-061FA4C7240B}" sibTransId="{D9CB0D9F-0950-4305-8027-51EDD3BDF703}"/>
    <dgm:cxn modelId="{49E2038E-0E44-429F-926D-5A7FD42C8000}" type="presOf" srcId="{F36EDB35-2799-4C33-B254-AC34CA13A676}" destId="{E14CDB42-9EF1-429C-BEBB-C932EA0E7F63}" srcOrd="0" destOrd="0" presId="urn:microsoft.com/office/officeart/2005/8/layout/hChevron3"/>
    <dgm:cxn modelId="{530584F2-8869-4BAF-9570-C3C2953874A6}" srcId="{1C1E0E4E-FFDE-4EED-A3AE-CBF5DFF517AC}" destId="{4261E21A-2E19-44B7-8D18-48189B50C49F}" srcOrd="1" destOrd="0" parTransId="{2DCCA135-84D8-48BD-AFA4-643CD792E31E}" sibTransId="{F9529ACD-F736-4340-8961-CE1F56250B95}"/>
    <dgm:cxn modelId="{619DF5B7-62CE-4798-80FE-B5958EFC46D9}" type="presParOf" srcId="{774B2BE6-5D1B-4274-B113-FED3EBFE8E91}" destId="{E14CDB42-9EF1-429C-BEBB-C932EA0E7F63}" srcOrd="0" destOrd="0" presId="urn:microsoft.com/office/officeart/2005/8/layout/hChevron3"/>
    <dgm:cxn modelId="{2D60F8DE-FA94-4968-B7DE-62EF2982EBCB}" type="presParOf" srcId="{774B2BE6-5D1B-4274-B113-FED3EBFE8E91}" destId="{C03C635B-DD29-40CF-9404-287C13470773}" srcOrd="1" destOrd="0" presId="urn:microsoft.com/office/officeart/2005/8/layout/hChevron3"/>
    <dgm:cxn modelId="{D6B77018-44B9-4070-9B9A-8150D70D5335}" type="presParOf" srcId="{774B2BE6-5D1B-4274-B113-FED3EBFE8E91}" destId="{D425AFC3-6E3C-4259-B7B1-1DE951048CA3}" srcOrd="2" destOrd="0" presId="urn:microsoft.com/office/officeart/2005/8/layout/hChevron3"/>
    <dgm:cxn modelId="{1490EF96-8340-48F4-B0E9-D7D1D11E01F5}" type="presParOf" srcId="{774B2BE6-5D1B-4274-B113-FED3EBFE8E91}" destId="{71D3A80A-EDD1-4A2C-9571-1E96FB191245}" srcOrd="3" destOrd="0" presId="urn:microsoft.com/office/officeart/2005/8/layout/hChevron3"/>
    <dgm:cxn modelId="{90FFC08F-36EF-4564-8A1E-BFC305B5ECB3}" type="presParOf" srcId="{774B2BE6-5D1B-4274-B113-FED3EBFE8E91}" destId="{BF1D4361-3CD6-4583-83BD-E0A658BF16FF}" srcOrd="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D55489C-77A2-4023-9F40-6EE65D44284F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6383E55-09EF-4F47-816A-2DB286A781A3}">
      <dgm:prSet phldrT="[Text]" custT="1"/>
      <dgm:spPr/>
      <dgm:t>
        <a:bodyPr/>
        <a:lstStyle/>
        <a:p>
          <a:r>
            <a:rPr lang="en-US" sz="1800" dirty="0"/>
            <a:t>Use Tweek for School/Classes</a:t>
          </a:r>
        </a:p>
        <a:p>
          <a:r>
            <a:rPr lang="en-US" sz="1800" dirty="0">
              <a:sym typeface="Wingdings" panose="05000000000000000000" pitchFamily="2" charset="2"/>
            </a:rPr>
            <a:t>Repetitive tasks. </a:t>
          </a:r>
          <a:endParaRPr lang="en-US" sz="1800" dirty="0"/>
        </a:p>
      </dgm:t>
    </dgm:pt>
    <dgm:pt modelId="{0DF84D66-3B15-49B1-9D71-43CE8A14BA41}" type="parTrans" cxnId="{F215E173-17D4-4709-94C2-C7B690DE0C56}">
      <dgm:prSet/>
      <dgm:spPr/>
      <dgm:t>
        <a:bodyPr/>
        <a:lstStyle/>
        <a:p>
          <a:endParaRPr lang="en-US"/>
        </a:p>
      </dgm:t>
    </dgm:pt>
    <dgm:pt modelId="{570ACE46-7C2B-4789-B3ED-DA06A900D72E}" type="sibTrans" cxnId="{F215E173-17D4-4709-94C2-C7B690DE0C56}">
      <dgm:prSet/>
      <dgm:spPr/>
      <dgm:t>
        <a:bodyPr/>
        <a:lstStyle/>
        <a:p>
          <a:endParaRPr lang="en-US"/>
        </a:p>
      </dgm:t>
    </dgm:pt>
    <dgm:pt modelId="{4A1622FA-8B54-4D12-ACAD-A4E296D466D1}">
      <dgm:prSet phldrT="[Text]"/>
      <dgm:spPr/>
      <dgm:t>
        <a:bodyPr/>
        <a:lstStyle/>
        <a:p>
          <a:pPr>
            <a:buFont typeface="Arial" panose="020B0604020202020204" pitchFamily="34" charset="0"/>
            <a:buNone/>
          </a:pPr>
          <a:r>
            <a:rPr lang="en-US" b="1" dirty="0">
              <a:solidFill>
                <a:schemeClr val="bg2"/>
              </a:solidFill>
            </a:rPr>
            <a:t>100%</a:t>
          </a:r>
        </a:p>
      </dgm:t>
    </dgm:pt>
    <dgm:pt modelId="{A15829DE-EE0F-438D-B49D-7E03975B41C6}" type="parTrans" cxnId="{AD4979E0-B567-4335-A24C-2924FD223A24}">
      <dgm:prSet/>
      <dgm:spPr/>
      <dgm:t>
        <a:bodyPr/>
        <a:lstStyle/>
        <a:p>
          <a:endParaRPr lang="en-US"/>
        </a:p>
      </dgm:t>
    </dgm:pt>
    <dgm:pt modelId="{9073ECD7-21BE-4F20-BA70-1994C5C923E7}" type="sibTrans" cxnId="{AD4979E0-B567-4335-A24C-2924FD223A24}">
      <dgm:prSet/>
      <dgm:spPr/>
      <dgm:t>
        <a:bodyPr/>
        <a:lstStyle/>
        <a:p>
          <a:endParaRPr lang="en-US"/>
        </a:p>
      </dgm:t>
    </dgm:pt>
    <dgm:pt modelId="{94CAA682-0B3C-402F-823C-B0085FD1A057}" type="pres">
      <dgm:prSet presAssocID="{DD55489C-77A2-4023-9F40-6EE65D44284F}" presName="linear" presStyleCnt="0">
        <dgm:presLayoutVars>
          <dgm:animLvl val="lvl"/>
          <dgm:resizeHandles val="exact"/>
        </dgm:presLayoutVars>
      </dgm:prSet>
      <dgm:spPr/>
    </dgm:pt>
    <dgm:pt modelId="{82713000-8B2C-4C9B-84EC-941D8A9D0396}" type="pres">
      <dgm:prSet presAssocID="{16383E55-09EF-4F47-816A-2DB286A781A3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D430E1FC-BC3D-4AFA-B3D3-079B63A09358}" type="pres">
      <dgm:prSet presAssocID="{16383E55-09EF-4F47-816A-2DB286A781A3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59F8A630-0F26-410E-8E95-DBB2685FD4D8}" type="presOf" srcId="{DD55489C-77A2-4023-9F40-6EE65D44284F}" destId="{94CAA682-0B3C-402F-823C-B0085FD1A057}" srcOrd="0" destOrd="0" presId="urn:microsoft.com/office/officeart/2005/8/layout/vList2"/>
    <dgm:cxn modelId="{F215E173-17D4-4709-94C2-C7B690DE0C56}" srcId="{DD55489C-77A2-4023-9F40-6EE65D44284F}" destId="{16383E55-09EF-4F47-816A-2DB286A781A3}" srcOrd="0" destOrd="0" parTransId="{0DF84D66-3B15-49B1-9D71-43CE8A14BA41}" sibTransId="{570ACE46-7C2B-4789-B3ED-DA06A900D72E}"/>
    <dgm:cxn modelId="{AE4259CC-FC56-4FD1-9416-5E452B991828}" type="presOf" srcId="{16383E55-09EF-4F47-816A-2DB286A781A3}" destId="{82713000-8B2C-4C9B-84EC-941D8A9D0396}" srcOrd="0" destOrd="0" presId="urn:microsoft.com/office/officeart/2005/8/layout/vList2"/>
    <dgm:cxn modelId="{A0EF77D3-43FD-4A00-AB0B-E17F3D9538B7}" type="presOf" srcId="{4A1622FA-8B54-4D12-ACAD-A4E296D466D1}" destId="{D430E1FC-BC3D-4AFA-B3D3-079B63A09358}" srcOrd="0" destOrd="0" presId="urn:microsoft.com/office/officeart/2005/8/layout/vList2"/>
    <dgm:cxn modelId="{AD4979E0-B567-4335-A24C-2924FD223A24}" srcId="{16383E55-09EF-4F47-816A-2DB286A781A3}" destId="{4A1622FA-8B54-4D12-ACAD-A4E296D466D1}" srcOrd="0" destOrd="0" parTransId="{A15829DE-EE0F-438D-B49D-7E03975B41C6}" sibTransId="{9073ECD7-21BE-4F20-BA70-1994C5C923E7}"/>
    <dgm:cxn modelId="{70A9FF0C-8F1F-4D0C-9C2B-C87F741EBF7D}" type="presParOf" srcId="{94CAA682-0B3C-402F-823C-B0085FD1A057}" destId="{82713000-8B2C-4C9B-84EC-941D8A9D0396}" srcOrd="0" destOrd="0" presId="urn:microsoft.com/office/officeart/2005/8/layout/vList2"/>
    <dgm:cxn modelId="{01B1DD35-6BDA-47DD-9843-B1F14856CFE4}" type="presParOf" srcId="{94CAA682-0B3C-402F-823C-B0085FD1A057}" destId="{D430E1FC-BC3D-4AFA-B3D3-079B63A09358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697DD5E-21B8-41E8-AB24-3150ACE0D3CF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587EA1F0-1A71-47E4-90F8-134F256F5D93}">
      <dgm:prSet/>
      <dgm:spPr/>
      <dgm:t>
        <a:bodyPr/>
        <a:lstStyle/>
        <a:p>
          <a:r>
            <a:rPr lang="en-US" dirty="0"/>
            <a:t>As Soumaya, I would like a To-do list app that is simple and easy,  to stay on top of my school assignments.</a:t>
          </a:r>
        </a:p>
      </dgm:t>
    </dgm:pt>
    <dgm:pt modelId="{E8FA0E22-07A4-40C8-ACF6-11730B96FC05}" type="parTrans" cxnId="{0ADFFD79-4752-4F67-A68B-0999302475E2}">
      <dgm:prSet/>
      <dgm:spPr/>
      <dgm:t>
        <a:bodyPr/>
        <a:lstStyle/>
        <a:p>
          <a:endParaRPr lang="en-US"/>
        </a:p>
      </dgm:t>
    </dgm:pt>
    <dgm:pt modelId="{456B8563-83EC-4EAB-8D4F-69595058AE23}" type="sibTrans" cxnId="{0ADFFD79-4752-4F67-A68B-0999302475E2}">
      <dgm:prSet/>
      <dgm:spPr/>
      <dgm:t>
        <a:bodyPr/>
        <a:lstStyle/>
        <a:p>
          <a:endParaRPr lang="en-US"/>
        </a:p>
      </dgm:t>
    </dgm:pt>
    <dgm:pt modelId="{D45052D9-18E5-4EC0-94D9-901C3164396A}">
      <dgm:prSet/>
      <dgm:spPr/>
      <dgm:t>
        <a:bodyPr/>
        <a:lstStyle/>
        <a:p>
          <a:r>
            <a:rPr lang="en-US" dirty="0"/>
            <a:t>As a college student, I would like a To-do list app to be more visually pleasing and customizable so I can continue using it. </a:t>
          </a:r>
        </a:p>
      </dgm:t>
    </dgm:pt>
    <dgm:pt modelId="{A70B2279-FC1C-4618-AD50-9E56D78613A6}" type="parTrans" cxnId="{2FCFD81B-B88B-43BA-8199-13C9232A0B21}">
      <dgm:prSet/>
      <dgm:spPr/>
      <dgm:t>
        <a:bodyPr/>
        <a:lstStyle/>
        <a:p>
          <a:endParaRPr lang="en-US"/>
        </a:p>
      </dgm:t>
    </dgm:pt>
    <dgm:pt modelId="{3AA71E40-7FBA-456F-8781-D0869615597E}" type="sibTrans" cxnId="{2FCFD81B-B88B-43BA-8199-13C9232A0B21}">
      <dgm:prSet/>
      <dgm:spPr/>
      <dgm:t>
        <a:bodyPr/>
        <a:lstStyle/>
        <a:p>
          <a:endParaRPr lang="en-US"/>
        </a:p>
      </dgm:t>
    </dgm:pt>
    <dgm:pt modelId="{09A381E2-FBAC-45D5-A7C5-B95787321669}" type="pres">
      <dgm:prSet presAssocID="{6697DD5E-21B8-41E8-AB24-3150ACE0D3CF}" presName="linear" presStyleCnt="0">
        <dgm:presLayoutVars>
          <dgm:animLvl val="lvl"/>
          <dgm:resizeHandles val="exact"/>
        </dgm:presLayoutVars>
      </dgm:prSet>
      <dgm:spPr/>
    </dgm:pt>
    <dgm:pt modelId="{80A1C821-5978-47DC-9C14-F5730BAD6D9D}" type="pres">
      <dgm:prSet presAssocID="{587EA1F0-1A71-47E4-90F8-134F256F5D93}" presName="parentText" presStyleLbl="node1" presStyleIdx="0" presStyleCnt="2" custLinFactX="-28006" custLinFactY="-28226" custLinFactNeighborX="-100000" custLinFactNeighborY="-100000">
        <dgm:presLayoutVars>
          <dgm:chMax val="0"/>
          <dgm:bulletEnabled val="1"/>
        </dgm:presLayoutVars>
      </dgm:prSet>
      <dgm:spPr/>
    </dgm:pt>
    <dgm:pt modelId="{25CE46A8-EC8F-4598-902A-BBBC8B589638}" type="pres">
      <dgm:prSet presAssocID="{456B8563-83EC-4EAB-8D4F-69595058AE23}" presName="spacer" presStyleCnt="0"/>
      <dgm:spPr/>
    </dgm:pt>
    <dgm:pt modelId="{63A6BC1C-7585-4817-87C1-F5CE850CC667}" type="pres">
      <dgm:prSet presAssocID="{D45052D9-18E5-4EC0-94D9-901C3164396A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2FCFD81B-B88B-43BA-8199-13C9232A0B21}" srcId="{6697DD5E-21B8-41E8-AB24-3150ACE0D3CF}" destId="{D45052D9-18E5-4EC0-94D9-901C3164396A}" srcOrd="1" destOrd="0" parTransId="{A70B2279-FC1C-4618-AD50-9E56D78613A6}" sibTransId="{3AA71E40-7FBA-456F-8781-D0869615597E}"/>
    <dgm:cxn modelId="{0ADFFD79-4752-4F67-A68B-0999302475E2}" srcId="{6697DD5E-21B8-41E8-AB24-3150ACE0D3CF}" destId="{587EA1F0-1A71-47E4-90F8-134F256F5D93}" srcOrd="0" destOrd="0" parTransId="{E8FA0E22-07A4-40C8-ACF6-11730B96FC05}" sibTransId="{456B8563-83EC-4EAB-8D4F-69595058AE23}"/>
    <dgm:cxn modelId="{29C2A47F-0270-4467-87C1-DE5AE8CD071A}" type="presOf" srcId="{D45052D9-18E5-4EC0-94D9-901C3164396A}" destId="{63A6BC1C-7585-4817-87C1-F5CE850CC667}" srcOrd="0" destOrd="0" presId="urn:microsoft.com/office/officeart/2005/8/layout/vList2"/>
    <dgm:cxn modelId="{6290C9A0-3493-47F4-9255-B0132596C312}" type="presOf" srcId="{6697DD5E-21B8-41E8-AB24-3150ACE0D3CF}" destId="{09A381E2-FBAC-45D5-A7C5-B95787321669}" srcOrd="0" destOrd="0" presId="urn:microsoft.com/office/officeart/2005/8/layout/vList2"/>
    <dgm:cxn modelId="{67FD59C4-AA89-467B-ADF8-4FA609CB820B}" type="presOf" srcId="{587EA1F0-1A71-47E4-90F8-134F256F5D93}" destId="{80A1C821-5978-47DC-9C14-F5730BAD6D9D}" srcOrd="0" destOrd="0" presId="urn:microsoft.com/office/officeart/2005/8/layout/vList2"/>
    <dgm:cxn modelId="{764099C6-2610-4FDA-BECA-D5C87E2D4D8F}" type="presParOf" srcId="{09A381E2-FBAC-45D5-A7C5-B95787321669}" destId="{80A1C821-5978-47DC-9C14-F5730BAD6D9D}" srcOrd="0" destOrd="0" presId="urn:microsoft.com/office/officeart/2005/8/layout/vList2"/>
    <dgm:cxn modelId="{01C9C720-B0CC-49A9-97C2-B3BB7EC3BC65}" type="presParOf" srcId="{09A381E2-FBAC-45D5-A7C5-B95787321669}" destId="{25CE46A8-EC8F-4598-902A-BBBC8B589638}" srcOrd="1" destOrd="0" presId="urn:microsoft.com/office/officeart/2005/8/layout/vList2"/>
    <dgm:cxn modelId="{904A1518-772B-4692-89C4-23EE696A1E30}" type="presParOf" srcId="{09A381E2-FBAC-45D5-A7C5-B95787321669}" destId="{63A6BC1C-7585-4817-87C1-F5CE850CC667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5C0B14E-AEA6-48D3-A387-ED4A3A3BF840}" type="doc">
      <dgm:prSet loTypeId="urn:microsoft.com/office/officeart/2016/7/layout/AccentHomeChevronProcess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AACEAFD5-63CF-4AFC-B46F-BE086C5D447C}">
      <dgm:prSet phldrT="[Text]"/>
      <dgm:spPr/>
      <dgm:t>
        <a:bodyPr/>
        <a:lstStyle/>
        <a:p>
          <a:r>
            <a:rPr lang="en-US" dirty="0"/>
            <a:t>Problem Statement</a:t>
          </a:r>
        </a:p>
      </dgm:t>
    </dgm:pt>
    <dgm:pt modelId="{7A0BD8EC-BB4A-4912-A54E-6F39B681264E}" type="parTrans" cxnId="{AE101ABC-7EA3-4444-A576-8AB15A371C84}">
      <dgm:prSet/>
      <dgm:spPr/>
      <dgm:t>
        <a:bodyPr/>
        <a:lstStyle/>
        <a:p>
          <a:endParaRPr lang="en-US"/>
        </a:p>
      </dgm:t>
    </dgm:pt>
    <dgm:pt modelId="{7A8D4B4D-06E9-4958-810D-A6226B6AC588}" type="sibTrans" cxnId="{AE101ABC-7EA3-4444-A576-8AB15A371C84}">
      <dgm:prSet/>
      <dgm:spPr/>
      <dgm:t>
        <a:bodyPr/>
        <a:lstStyle/>
        <a:p>
          <a:endParaRPr lang="en-US"/>
        </a:p>
      </dgm:t>
    </dgm:pt>
    <dgm:pt modelId="{349299C9-846E-4827-813A-349CCCE20782}">
      <dgm:prSet phldrT="[Text]" custT="1"/>
      <dgm:spPr/>
      <dgm:t>
        <a:bodyPr/>
        <a:lstStyle/>
        <a:p>
          <a:r>
            <a:rPr lang="en-US" sz="2000" b="0" i="0" u="none" dirty="0">
              <a:solidFill>
                <a:schemeClr val="bg2"/>
              </a:solidFill>
            </a:rPr>
            <a:t>Week 1:</a:t>
          </a:r>
        </a:p>
        <a:p>
          <a:r>
            <a:rPr lang="en-US" sz="2000" b="0" i="0" u="none" dirty="0">
              <a:solidFill>
                <a:schemeClr val="bg2"/>
              </a:solidFill>
            </a:rPr>
            <a:t>Learning what UX/UI design is, Writing problem statement.</a:t>
          </a:r>
        </a:p>
        <a:p>
          <a:endParaRPr lang="en-US" sz="1300" dirty="0"/>
        </a:p>
      </dgm:t>
    </dgm:pt>
    <dgm:pt modelId="{AEA27547-B9ED-4994-BD27-04EC297EF367}" type="parTrans" cxnId="{0EFA3039-6828-403C-9445-4359BA6645E6}">
      <dgm:prSet/>
      <dgm:spPr/>
      <dgm:t>
        <a:bodyPr/>
        <a:lstStyle/>
        <a:p>
          <a:endParaRPr lang="en-US"/>
        </a:p>
      </dgm:t>
    </dgm:pt>
    <dgm:pt modelId="{9D819F52-ACA0-4B08-8256-DF6BD8FA3A0B}" type="sibTrans" cxnId="{0EFA3039-6828-403C-9445-4359BA6645E6}">
      <dgm:prSet/>
      <dgm:spPr/>
      <dgm:t>
        <a:bodyPr/>
        <a:lstStyle/>
        <a:p>
          <a:endParaRPr lang="en-US"/>
        </a:p>
      </dgm:t>
    </dgm:pt>
    <dgm:pt modelId="{D07AD3FD-84FF-467E-9693-752776549C61}">
      <dgm:prSet phldrT="[Text]"/>
      <dgm:spPr/>
      <dgm:t>
        <a:bodyPr/>
        <a:lstStyle/>
        <a:p>
          <a:r>
            <a:rPr lang="en-US" dirty="0"/>
            <a:t>Survey and research</a:t>
          </a:r>
        </a:p>
      </dgm:t>
    </dgm:pt>
    <dgm:pt modelId="{7B691773-F524-4FAD-A272-BDF0B0C4370A}" type="parTrans" cxnId="{55492768-9A5E-4F74-AC7C-959C5C24EFD3}">
      <dgm:prSet/>
      <dgm:spPr/>
      <dgm:t>
        <a:bodyPr/>
        <a:lstStyle/>
        <a:p>
          <a:endParaRPr lang="en-US"/>
        </a:p>
      </dgm:t>
    </dgm:pt>
    <dgm:pt modelId="{A8C9B7A9-BC2A-4753-B7F0-F2E361D95520}" type="sibTrans" cxnId="{55492768-9A5E-4F74-AC7C-959C5C24EFD3}">
      <dgm:prSet/>
      <dgm:spPr/>
      <dgm:t>
        <a:bodyPr/>
        <a:lstStyle/>
        <a:p>
          <a:endParaRPr lang="en-US"/>
        </a:p>
      </dgm:t>
    </dgm:pt>
    <dgm:pt modelId="{5D70EFF5-8B31-4A1F-AE44-51E4CF0013EB}">
      <dgm:prSet phldrT="[Text]" custT="1"/>
      <dgm:spPr/>
      <dgm:t>
        <a:bodyPr/>
        <a:lstStyle/>
        <a:p>
          <a:r>
            <a:rPr lang="en-US" sz="2000" dirty="0">
              <a:solidFill>
                <a:schemeClr val="bg2"/>
              </a:solidFill>
            </a:rPr>
            <a:t>Week 3:</a:t>
          </a:r>
        </a:p>
        <a:p>
          <a:r>
            <a:rPr lang="en-US" sz="2000" dirty="0">
              <a:solidFill>
                <a:schemeClr val="bg2"/>
              </a:solidFill>
            </a:rPr>
            <a:t>Created and deployed survey through Typeform.</a:t>
          </a:r>
        </a:p>
      </dgm:t>
    </dgm:pt>
    <dgm:pt modelId="{96C720A0-FEEF-48D1-8DF6-ABA03C304822}" type="parTrans" cxnId="{E97FF64F-8020-497E-AE7D-2395DDA4560D}">
      <dgm:prSet/>
      <dgm:spPr/>
      <dgm:t>
        <a:bodyPr/>
        <a:lstStyle/>
        <a:p>
          <a:endParaRPr lang="en-US"/>
        </a:p>
      </dgm:t>
    </dgm:pt>
    <dgm:pt modelId="{B6A59CDE-18AD-4553-B6C5-FF001A8E8510}" type="sibTrans" cxnId="{E97FF64F-8020-497E-AE7D-2395DDA4560D}">
      <dgm:prSet/>
      <dgm:spPr/>
      <dgm:t>
        <a:bodyPr/>
        <a:lstStyle/>
        <a:p>
          <a:endParaRPr lang="en-US"/>
        </a:p>
      </dgm:t>
    </dgm:pt>
    <dgm:pt modelId="{D71FC021-6A65-44D1-95B9-0E6C89079866}">
      <dgm:prSet phldrT="[Text]"/>
      <dgm:spPr/>
      <dgm:t>
        <a:bodyPr/>
        <a:lstStyle/>
        <a:p>
          <a:r>
            <a:rPr lang="en-US" dirty="0"/>
            <a:t>User persona / site Map</a:t>
          </a:r>
        </a:p>
      </dgm:t>
    </dgm:pt>
    <dgm:pt modelId="{862AAE39-3AAD-40E3-BA20-90187BD73242}" type="parTrans" cxnId="{53239C96-427C-420B-95DC-546F3B30ED65}">
      <dgm:prSet/>
      <dgm:spPr/>
      <dgm:t>
        <a:bodyPr/>
        <a:lstStyle/>
        <a:p>
          <a:endParaRPr lang="en-US"/>
        </a:p>
      </dgm:t>
    </dgm:pt>
    <dgm:pt modelId="{9B090D9D-470E-46E2-AABB-0368A52481AA}" type="sibTrans" cxnId="{53239C96-427C-420B-95DC-546F3B30ED65}">
      <dgm:prSet/>
      <dgm:spPr/>
      <dgm:t>
        <a:bodyPr/>
        <a:lstStyle/>
        <a:p>
          <a:endParaRPr lang="en-US"/>
        </a:p>
      </dgm:t>
    </dgm:pt>
    <dgm:pt modelId="{4A6BB192-9983-4F48-BBC5-6E384EED7EC5}">
      <dgm:prSet phldrT="[Text]" custT="1"/>
      <dgm:spPr/>
      <dgm:t>
        <a:bodyPr/>
        <a:lstStyle/>
        <a:p>
          <a:r>
            <a:rPr lang="en-US" sz="2000" b="0" i="0" u="none" dirty="0">
              <a:solidFill>
                <a:schemeClr val="bg2"/>
              </a:solidFill>
            </a:rPr>
            <a:t>Week 4-5:</a:t>
          </a:r>
        </a:p>
        <a:p>
          <a:r>
            <a:rPr lang="en-US" sz="2000" dirty="0">
              <a:solidFill>
                <a:schemeClr val="bg2"/>
              </a:solidFill>
            </a:rPr>
            <a:t>Worked on creating user persona, and site map using Miro.</a:t>
          </a:r>
        </a:p>
      </dgm:t>
    </dgm:pt>
    <dgm:pt modelId="{230A6E4A-6CED-4DC0-AEFE-6859FE07B658}" type="parTrans" cxnId="{E3115EEA-DE9C-4F06-B8B3-BEB263D5F2B1}">
      <dgm:prSet/>
      <dgm:spPr/>
      <dgm:t>
        <a:bodyPr/>
        <a:lstStyle/>
        <a:p>
          <a:endParaRPr lang="en-US"/>
        </a:p>
      </dgm:t>
    </dgm:pt>
    <dgm:pt modelId="{0B568EC2-5D2A-4B00-8047-B7832F245B44}" type="sibTrans" cxnId="{E3115EEA-DE9C-4F06-B8B3-BEB263D5F2B1}">
      <dgm:prSet/>
      <dgm:spPr/>
      <dgm:t>
        <a:bodyPr/>
        <a:lstStyle/>
        <a:p>
          <a:endParaRPr lang="en-US"/>
        </a:p>
      </dgm:t>
    </dgm:pt>
    <dgm:pt modelId="{5EDA317F-AB2E-47DE-BA46-16FA60C3C561}">
      <dgm:prSet phldrT="[Text]"/>
      <dgm:spPr/>
      <dgm:t>
        <a:bodyPr/>
        <a:lstStyle/>
        <a:p>
          <a:r>
            <a:rPr lang="en-US" dirty="0"/>
            <a:t>Low-fidelity Frames</a:t>
          </a:r>
        </a:p>
      </dgm:t>
    </dgm:pt>
    <dgm:pt modelId="{775EBB35-E8CF-4A14-B0A8-45A53D65E711}" type="parTrans" cxnId="{7B8F902E-4BA3-41AA-9991-54805A6B93DE}">
      <dgm:prSet/>
      <dgm:spPr/>
      <dgm:t>
        <a:bodyPr/>
        <a:lstStyle/>
        <a:p>
          <a:endParaRPr lang="en-US"/>
        </a:p>
      </dgm:t>
    </dgm:pt>
    <dgm:pt modelId="{A75B061E-69EA-487C-8330-1430DA0F139D}" type="sibTrans" cxnId="{7B8F902E-4BA3-41AA-9991-54805A6B93DE}">
      <dgm:prSet/>
      <dgm:spPr/>
      <dgm:t>
        <a:bodyPr/>
        <a:lstStyle/>
        <a:p>
          <a:endParaRPr lang="en-US"/>
        </a:p>
      </dgm:t>
    </dgm:pt>
    <dgm:pt modelId="{F757DBC8-3670-4122-937A-47DB91C0F3FE}">
      <dgm:prSet phldrT="[Text]" custT="1"/>
      <dgm:spPr/>
      <dgm:t>
        <a:bodyPr/>
        <a:lstStyle/>
        <a:p>
          <a:r>
            <a:rPr lang="en-US" sz="2000" b="0" i="0" u="none" dirty="0">
              <a:solidFill>
                <a:schemeClr val="bg2"/>
              </a:solidFill>
            </a:rPr>
            <a:t>Week 6:</a:t>
          </a:r>
        </a:p>
        <a:p>
          <a:r>
            <a:rPr lang="en-US" sz="2000" b="0" i="0" u="none" dirty="0">
              <a:solidFill>
                <a:schemeClr val="bg2"/>
              </a:solidFill>
            </a:rPr>
            <a:t>Low Fidelity desktop frames using Figma.</a:t>
          </a:r>
          <a:endParaRPr lang="en-US" sz="2000" dirty="0">
            <a:solidFill>
              <a:schemeClr val="bg2"/>
            </a:solidFill>
          </a:endParaRPr>
        </a:p>
      </dgm:t>
    </dgm:pt>
    <dgm:pt modelId="{8F483F27-8D97-48E5-9210-1B448F1CE277}" type="parTrans" cxnId="{8A3D4B73-3658-4A4C-9DFE-F59E22A79482}">
      <dgm:prSet/>
      <dgm:spPr/>
      <dgm:t>
        <a:bodyPr/>
        <a:lstStyle/>
        <a:p>
          <a:endParaRPr lang="en-US"/>
        </a:p>
      </dgm:t>
    </dgm:pt>
    <dgm:pt modelId="{A46A41DD-2CA4-4800-8F85-546ABB24ED07}" type="sibTrans" cxnId="{8A3D4B73-3658-4A4C-9DFE-F59E22A79482}">
      <dgm:prSet/>
      <dgm:spPr/>
      <dgm:t>
        <a:bodyPr/>
        <a:lstStyle/>
        <a:p>
          <a:endParaRPr lang="en-US"/>
        </a:p>
      </dgm:t>
    </dgm:pt>
    <dgm:pt modelId="{7B2FF309-5120-45E2-ACC8-F8FAA9DBDA55}">
      <dgm:prSet phldrT="[Text]"/>
      <dgm:spPr/>
      <dgm:t>
        <a:bodyPr/>
        <a:lstStyle/>
        <a:p>
          <a:r>
            <a:rPr lang="en-US" dirty="0"/>
            <a:t>High-fidelity frames </a:t>
          </a:r>
        </a:p>
      </dgm:t>
    </dgm:pt>
    <dgm:pt modelId="{2CF5AF8A-5687-489A-9838-EDDBB760D421}" type="parTrans" cxnId="{D35DB9DA-961B-46CD-BB14-44CD766D8CB7}">
      <dgm:prSet/>
      <dgm:spPr/>
      <dgm:t>
        <a:bodyPr/>
        <a:lstStyle/>
        <a:p>
          <a:endParaRPr lang="en-US"/>
        </a:p>
      </dgm:t>
    </dgm:pt>
    <dgm:pt modelId="{D5CAA101-B828-45D7-965B-F77CD6FBA109}" type="sibTrans" cxnId="{D35DB9DA-961B-46CD-BB14-44CD766D8CB7}">
      <dgm:prSet/>
      <dgm:spPr/>
      <dgm:t>
        <a:bodyPr/>
        <a:lstStyle/>
        <a:p>
          <a:endParaRPr lang="en-US"/>
        </a:p>
      </dgm:t>
    </dgm:pt>
    <dgm:pt modelId="{EE155DB2-6788-4019-961C-F8B89C275CE8}">
      <dgm:prSet phldrT="[Text]" custT="1"/>
      <dgm:spPr/>
      <dgm:t>
        <a:bodyPr/>
        <a:lstStyle/>
        <a:p>
          <a:r>
            <a:rPr lang="en-US" sz="2000" b="0" i="0" u="none" dirty="0">
              <a:solidFill>
                <a:schemeClr val="bg2"/>
              </a:solidFill>
            </a:rPr>
            <a:t>Week 7-8:</a:t>
          </a:r>
        </a:p>
        <a:p>
          <a:r>
            <a:rPr lang="en-US" sz="2000" b="0" i="0" u="none" dirty="0">
              <a:solidFill>
                <a:schemeClr val="bg2"/>
              </a:solidFill>
            </a:rPr>
            <a:t>High-fidelity desktop frames also using Figma &amp; final presentation.</a:t>
          </a:r>
        </a:p>
      </dgm:t>
    </dgm:pt>
    <dgm:pt modelId="{8395B9D5-FF39-4045-8569-9C13F11FB1E5}" type="parTrans" cxnId="{E3D274C7-DB39-45B8-B18F-742495FE5026}">
      <dgm:prSet/>
      <dgm:spPr/>
      <dgm:t>
        <a:bodyPr/>
        <a:lstStyle/>
        <a:p>
          <a:endParaRPr lang="en-US"/>
        </a:p>
      </dgm:t>
    </dgm:pt>
    <dgm:pt modelId="{F94C628D-62C1-4AF5-B102-2A2AA7FD22DE}" type="sibTrans" cxnId="{E3D274C7-DB39-45B8-B18F-742495FE5026}">
      <dgm:prSet/>
      <dgm:spPr/>
      <dgm:t>
        <a:bodyPr/>
        <a:lstStyle/>
        <a:p>
          <a:endParaRPr lang="en-US"/>
        </a:p>
      </dgm:t>
    </dgm:pt>
    <dgm:pt modelId="{29E82DB0-84B9-469D-B1FA-66131B8AD9BD}" type="pres">
      <dgm:prSet presAssocID="{55C0B14E-AEA6-48D3-A387-ED4A3A3BF840}" presName="Name0" presStyleCnt="0">
        <dgm:presLayoutVars>
          <dgm:animLvl val="lvl"/>
          <dgm:resizeHandles val="exact"/>
        </dgm:presLayoutVars>
      </dgm:prSet>
      <dgm:spPr/>
    </dgm:pt>
    <dgm:pt modelId="{865A0615-70B5-4942-A062-F4CF09C2989D}" type="pres">
      <dgm:prSet presAssocID="{AACEAFD5-63CF-4AFC-B46F-BE086C5D447C}" presName="composite" presStyleCnt="0"/>
      <dgm:spPr/>
    </dgm:pt>
    <dgm:pt modelId="{2B382E5D-9F8A-42FB-979E-12B3F5B4BDB0}" type="pres">
      <dgm:prSet presAssocID="{AACEAFD5-63CF-4AFC-B46F-BE086C5D447C}" presName="L" presStyleLbl="solidFgAcc1" presStyleIdx="0" presStyleCnt="5">
        <dgm:presLayoutVars>
          <dgm:chMax val="0"/>
          <dgm:chPref val="0"/>
        </dgm:presLayoutVars>
      </dgm:prSet>
      <dgm:spPr/>
    </dgm:pt>
    <dgm:pt modelId="{79442AC7-AEE6-48F0-888B-07F9204E79A8}" type="pres">
      <dgm:prSet presAssocID="{AACEAFD5-63CF-4AFC-B46F-BE086C5D447C}" presName="parTx" presStyleLbl="alignNode1" presStyleIdx="0" presStyleCnt="5" custScaleY="102049">
        <dgm:presLayoutVars>
          <dgm:chMax val="0"/>
          <dgm:chPref val="0"/>
          <dgm:bulletEnabled val="1"/>
        </dgm:presLayoutVars>
      </dgm:prSet>
      <dgm:spPr/>
    </dgm:pt>
    <dgm:pt modelId="{98045BF2-A09A-4D59-88D0-553377547FA7}" type="pres">
      <dgm:prSet presAssocID="{AACEAFD5-63CF-4AFC-B46F-BE086C5D447C}" presName="desTx" presStyleLbl="revTx" presStyleIdx="0" presStyleCnt="5">
        <dgm:presLayoutVars>
          <dgm:chMax val="0"/>
          <dgm:chPref val="0"/>
          <dgm:bulletEnabled val="1"/>
        </dgm:presLayoutVars>
      </dgm:prSet>
      <dgm:spPr/>
    </dgm:pt>
    <dgm:pt modelId="{D487638F-1E93-496E-8267-898D1443A85B}" type="pres">
      <dgm:prSet presAssocID="{AACEAFD5-63CF-4AFC-B46F-BE086C5D447C}" presName="EmptyPlaceHolder" presStyleCnt="0"/>
      <dgm:spPr/>
    </dgm:pt>
    <dgm:pt modelId="{FB793743-CBA8-4E9B-B6AD-A335F2F2AD76}" type="pres">
      <dgm:prSet presAssocID="{7A8D4B4D-06E9-4958-810D-A6226B6AC588}" presName="space" presStyleCnt="0"/>
      <dgm:spPr/>
    </dgm:pt>
    <dgm:pt modelId="{B18F62F3-3233-406D-A196-5DBFC1FECFFC}" type="pres">
      <dgm:prSet presAssocID="{D07AD3FD-84FF-467E-9693-752776549C61}" presName="composite" presStyleCnt="0"/>
      <dgm:spPr/>
    </dgm:pt>
    <dgm:pt modelId="{849FFA7E-A368-4778-802F-9758D506D3D1}" type="pres">
      <dgm:prSet presAssocID="{D07AD3FD-84FF-467E-9693-752776549C61}" presName="L" presStyleLbl="solidFgAcc1" presStyleIdx="1" presStyleCnt="5">
        <dgm:presLayoutVars>
          <dgm:chMax val="0"/>
          <dgm:chPref val="0"/>
        </dgm:presLayoutVars>
      </dgm:prSet>
      <dgm:spPr/>
    </dgm:pt>
    <dgm:pt modelId="{16346B08-3AB0-4187-85A8-9224A1E363B3}" type="pres">
      <dgm:prSet presAssocID="{D07AD3FD-84FF-467E-9693-752776549C61}" presName="parTx" presStyleLbl="alignNode1" presStyleIdx="1" presStyleCnt="5">
        <dgm:presLayoutVars>
          <dgm:chMax val="0"/>
          <dgm:chPref val="0"/>
          <dgm:bulletEnabled val="1"/>
        </dgm:presLayoutVars>
      </dgm:prSet>
      <dgm:spPr/>
    </dgm:pt>
    <dgm:pt modelId="{5B1486B0-3999-4D5E-AAED-FCE0A8B3B334}" type="pres">
      <dgm:prSet presAssocID="{D07AD3FD-84FF-467E-9693-752776549C61}" presName="desTx" presStyleLbl="revTx" presStyleIdx="1" presStyleCnt="5">
        <dgm:presLayoutVars>
          <dgm:chMax val="0"/>
          <dgm:chPref val="0"/>
          <dgm:bulletEnabled val="1"/>
        </dgm:presLayoutVars>
      </dgm:prSet>
      <dgm:spPr/>
    </dgm:pt>
    <dgm:pt modelId="{F8709C41-F91D-46A8-856C-4C0FDB906DAF}" type="pres">
      <dgm:prSet presAssocID="{D07AD3FD-84FF-467E-9693-752776549C61}" presName="EmptyPlaceHolder" presStyleCnt="0"/>
      <dgm:spPr/>
    </dgm:pt>
    <dgm:pt modelId="{E1B88496-BB69-477D-A899-3B31C1ECA31A}" type="pres">
      <dgm:prSet presAssocID="{A8C9B7A9-BC2A-4753-B7F0-F2E361D95520}" presName="space" presStyleCnt="0"/>
      <dgm:spPr/>
    </dgm:pt>
    <dgm:pt modelId="{1F11BFA3-CB9F-4E6E-A5DA-115F531CE59A}" type="pres">
      <dgm:prSet presAssocID="{D71FC021-6A65-44D1-95B9-0E6C89079866}" presName="composite" presStyleCnt="0"/>
      <dgm:spPr/>
    </dgm:pt>
    <dgm:pt modelId="{7E34288C-1F95-44CD-BA0B-BCD87509D1E8}" type="pres">
      <dgm:prSet presAssocID="{D71FC021-6A65-44D1-95B9-0E6C89079866}" presName="L" presStyleLbl="solidFgAcc1" presStyleIdx="2" presStyleCnt="5">
        <dgm:presLayoutVars>
          <dgm:chMax val="0"/>
          <dgm:chPref val="0"/>
        </dgm:presLayoutVars>
      </dgm:prSet>
      <dgm:spPr/>
    </dgm:pt>
    <dgm:pt modelId="{0A9921DA-C98E-4C09-AA8D-458196300F87}" type="pres">
      <dgm:prSet presAssocID="{D71FC021-6A65-44D1-95B9-0E6C89079866}" presName="parTx" presStyleLbl="alignNode1" presStyleIdx="2" presStyleCnt="5">
        <dgm:presLayoutVars>
          <dgm:chMax val="0"/>
          <dgm:chPref val="0"/>
          <dgm:bulletEnabled val="1"/>
        </dgm:presLayoutVars>
      </dgm:prSet>
      <dgm:spPr/>
    </dgm:pt>
    <dgm:pt modelId="{2C4D0E74-B8E3-4FAA-82BB-6088388FDF86}" type="pres">
      <dgm:prSet presAssocID="{D71FC021-6A65-44D1-95B9-0E6C89079866}" presName="desTx" presStyleLbl="revTx" presStyleIdx="2" presStyleCnt="5">
        <dgm:presLayoutVars>
          <dgm:chMax val="0"/>
          <dgm:chPref val="0"/>
          <dgm:bulletEnabled val="1"/>
        </dgm:presLayoutVars>
      </dgm:prSet>
      <dgm:spPr/>
    </dgm:pt>
    <dgm:pt modelId="{A8800124-EAF1-4BCE-9443-4586C40C3164}" type="pres">
      <dgm:prSet presAssocID="{D71FC021-6A65-44D1-95B9-0E6C89079866}" presName="EmptyPlaceHolder" presStyleCnt="0"/>
      <dgm:spPr/>
    </dgm:pt>
    <dgm:pt modelId="{1EC575D4-175E-4BB6-A761-7B58350883CB}" type="pres">
      <dgm:prSet presAssocID="{9B090D9D-470E-46E2-AABB-0368A52481AA}" presName="space" presStyleCnt="0"/>
      <dgm:spPr/>
    </dgm:pt>
    <dgm:pt modelId="{6DE73198-FD73-49EF-8384-88181FC7CD8E}" type="pres">
      <dgm:prSet presAssocID="{5EDA317F-AB2E-47DE-BA46-16FA60C3C561}" presName="composite" presStyleCnt="0"/>
      <dgm:spPr/>
    </dgm:pt>
    <dgm:pt modelId="{2374FDEA-033E-4FB6-BA0D-13CFB695FCA5}" type="pres">
      <dgm:prSet presAssocID="{5EDA317F-AB2E-47DE-BA46-16FA60C3C561}" presName="L" presStyleLbl="solidFgAcc1" presStyleIdx="3" presStyleCnt="5">
        <dgm:presLayoutVars>
          <dgm:chMax val="0"/>
          <dgm:chPref val="0"/>
        </dgm:presLayoutVars>
      </dgm:prSet>
      <dgm:spPr/>
    </dgm:pt>
    <dgm:pt modelId="{A8852E04-7E55-47E8-80CE-3F38EE0F884C}" type="pres">
      <dgm:prSet presAssocID="{5EDA317F-AB2E-47DE-BA46-16FA60C3C561}" presName="parTx" presStyleLbl="alignNode1" presStyleIdx="3" presStyleCnt="5">
        <dgm:presLayoutVars>
          <dgm:chMax val="0"/>
          <dgm:chPref val="0"/>
          <dgm:bulletEnabled val="1"/>
        </dgm:presLayoutVars>
      </dgm:prSet>
      <dgm:spPr/>
    </dgm:pt>
    <dgm:pt modelId="{7E1C0BB4-9E9B-4611-A298-B3BCC5900837}" type="pres">
      <dgm:prSet presAssocID="{5EDA317F-AB2E-47DE-BA46-16FA60C3C561}" presName="desTx" presStyleLbl="revTx" presStyleIdx="3" presStyleCnt="5">
        <dgm:presLayoutVars>
          <dgm:chMax val="0"/>
          <dgm:chPref val="0"/>
          <dgm:bulletEnabled val="1"/>
        </dgm:presLayoutVars>
      </dgm:prSet>
      <dgm:spPr/>
    </dgm:pt>
    <dgm:pt modelId="{E2F491B7-A629-4CB8-BD24-FE19A8365118}" type="pres">
      <dgm:prSet presAssocID="{5EDA317F-AB2E-47DE-BA46-16FA60C3C561}" presName="EmptyPlaceHolder" presStyleCnt="0"/>
      <dgm:spPr/>
    </dgm:pt>
    <dgm:pt modelId="{5077957E-AFD0-4088-AE72-5D54B8C33437}" type="pres">
      <dgm:prSet presAssocID="{A75B061E-69EA-487C-8330-1430DA0F139D}" presName="space" presStyleCnt="0"/>
      <dgm:spPr/>
    </dgm:pt>
    <dgm:pt modelId="{BBA792B3-C3A0-4BE7-9F6C-4E18249D613A}" type="pres">
      <dgm:prSet presAssocID="{7B2FF309-5120-45E2-ACC8-F8FAA9DBDA55}" presName="composite" presStyleCnt="0"/>
      <dgm:spPr/>
    </dgm:pt>
    <dgm:pt modelId="{74FA8846-4DAE-4B1A-A5EB-BDA8651BC8EC}" type="pres">
      <dgm:prSet presAssocID="{7B2FF309-5120-45E2-ACC8-F8FAA9DBDA55}" presName="L" presStyleLbl="solidFgAcc1" presStyleIdx="4" presStyleCnt="5">
        <dgm:presLayoutVars>
          <dgm:chMax val="0"/>
          <dgm:chPref val="0"/>
        </dgm:presLayoutVars>
      </dgm:prSet>
      <dgm:spPr/>
    </dgm:pt>
    <dgm:pt modelId="{E8170619-8E22-457D-939F-6B4C6B35D905}" type="pres">
      <dgm:prSet presAssocID="{7B2FF309-5120-45E2-ACC8-F8FAA9DBDA55}" presName="parTx" presStyleLbl="alignNode1" presStyleIdx="4" presStyleCnt="5" custScaleY="114001">
        <dgm:presLayoutVars>
          <dgm:chMax val="0"/>
          <dgm:chPref val="0"/>
          <dgm:bulletEnabled val="1"/>
        </dgm:presLayoutVars>
      </dgm:prSet>
      <dgm:spPr/>
    </dgm:pt>
    <dgm:pt modelId="{1E918BF2-C2A6-4A56-982F-A7014028F1C4}" type="pres">
      <dgm:prSet presAssocID="{7B2FF309-5120-45E2-ACC8-F8FAA9DBDA55}" presName="desTx" presStyleLbl="revTx" presStyleIdx="4" presStyleCnt="5">
        <dgm:presLayoutVars>
          <dgm:chMax val="0"/>
          <dgm:chPref val="0"/>
          <dgm:bulletEnabled val="1"/>
        </dgm:presLayoutVars>
      </dgm:prSet>
      <dgm:spPr/>
    </dgm:pt>
    <dgm:pt modelId="{4677DA5D-CBC9-4710-988B-1D2048C46937}" type="pres">
      <dgm:prSet presAssocID="{7B2FF309-5120-45E2-ACC8-F8FAA9DBDA55}" presName="EmptyPlaceHolder" presStyleCnt="0"/>
      <dgm:spPr/>
    </dgm:pt>
  </dgm:ptLst>
  <dgm:cxnLst>
    <dgm:cxn modelId="{B248C503-95C0-4773-8566-DDC217347D7E}" type="presOf" srcId="{AACEAFD5-63CF-4AFC-B46F-BE086C5D447C}" destId="{79442AC7-AEE6-48F0-888B-07F9204E79A8}" srcOrd="0" destOrd="0" presId="urn:microsoft.com/office/officeart/2016/7/layout/AccentHomeChevronProcess"/>
    <dgm:cxn modelId="{39DC2C07-B09C-4E86-80E3-DF41A463C42E}" type="presOf" srcId="{EE155DB2-6788-4019-961C-F8B89C275CE8}" destId="{1E918BF2-C2A6-4A56-982F-A7014028F1C4}" srcOrd="0" destOrd="0" presId="urn:microsoft.com/office/officeart/2016/7/layout/AccentHomeChevronProcess"/>
    <dgm:cxn modelId="{7B8F902E-4BA3-41AA-9991-54805A6B93DE}" srcId="{55C0B14E-AEA6-48D3-A387-ED4A3A3BF840}" destId="{5EDA317F-AB2E-47DE-BA46-16FA60C3C561}" srcOrd="3" destOrd="0" parTransId="{775EBB35-E8CF-4A14-B0A8-45A53D65E711}" sibTransId="{A75B061E-69EA-487C-8330-1430DA0F139D}"/>
    <dgm:cxn modelId="{0EFA3039-6828-403C-9445-4359BA6645E6}" srcId="{AACEAFD5-63CF-4AFC-B46F-BE086C5D447C}" destId="{349299C9-846E-4827-813A-349CCCE20782}" srcOrd="0" destOrd="0" parTransId="{AEA27547-B9ED-4994-BD27-04EC297EF367}" sibTransId="{9D819F52-ACA0-4B08-8256-DF6BD8FA3A0B}"/>
    <dgm:cxn modelId="{C5CEAF3E-04CF-4600-9BA6-2D8947D9FF7B}" type="presOf" srcId="{D07AD3FD-84FF-467E-9693-752776549C61}" destId="{16346B08-3AB0-4187-85A8-9224A1E363B3}" srcOrd="0" destOrd="0" presId="urn:microsoft.com/office/officeart/2016/7/layout/AccentHomeChevronProcess"/>
    <dgm:cxn modelId="{55492768-9A5E-4F74-AC7C-959C5C24EFD3}" srcId="{55C0B14E-AEA6-48D3-A387-ED4A3A3BF840}" destId="{D07AD3FD-84FF-467E-9693-752776549C61}" srcOrd="1" destOrd="0" parTransId="{7B691773-F524-4FAD-A272-BDF0B0C4370A}" sibTransId="{A8C9B7A9-BC2A-4753-B7F0-F2E361D95520}"/>
    <dgm:cxn modelId="{B63E946D-583E-40F8-82FE-387EC9517FFA}" type="presOf" srcId="{5EDA317F-AB2E-47DE-BA46-16FA60C3C561}" destId="{A8852E04-7E55-47E8-80CE-3F38EE0F884C}" srcOrd="0" destOrd="0" presId="urn:microsoft.com/office/officeart/2016/7/layout/AccentHomeChevronProcess"/>
    <dgm:cxn modelId="{E97FF64F-8020-497E-AE7D-2395DDA4560D}" srcId="{D07AD3FD-84FF-467E-9693-752776549C61}" destId="{5D70EFF5-8B31-4A1F-AE44-51E4CF0013EB}" srcOrd="0" destOrd="0" parTransId="{96C720A0-FEEF-48D1-8DF6-ABA03C304822}" sibTransId="{B6A59CDE-18AD-4553-B6C5-FF001A8E8510}"/>
    <dgm:cxn modelId="{019F2452-25B5-4EED-A072-7C6558A5CEAC}" type="presOf" srcId="{5D70EFF5-8B31-4A1F-AE44-51E4CF0013EB}" destId="{5B1486B0-3999-4D5E-AAED-FCE0A8B3B334}" srcOrd="0" destOrd="0" presId="urn:microsoft.com/office/officeart/2016/7/layout/AccentHomeChevronProcess"/>
    <dgm:cxn modelId="{8A3D4B73-3658-4A4C-9DFE-F59E22A79482}" srcId="{5EDA317F-AB2E-47DE-BA46-16FA60C3C561}" destId="{F757DBC8-3670-4122-937A-47DB91C0F3FE}" srcOrd="0" destOrd="0" parTransId="{8F483F27-8D97-48E5-9210-1B448F1CE277}" sibTransId="{A46A41DD-2CA4-4800-8F85-546ABB24ED07}"/>
    <dgm:cxn modelId="{8796C953-020E-4C7D-AF3F-7E891EEF2486}" type="presOf" srcId="{349299C9-846E-4827-813A-349CCCE20782}" destId="{98045BF2-A09A-4D59-88D0-553377547FA7}" srcOrd="0" destOrd="0" presId="urn:microsoft.com/office/officeart/2016/7/layout/AccentHomeChevronProcess"/>
    <dgm:cxn modelId="{C9F94577-602C-4265-AEBD-73E8D48F4983}" type="presOf" srcId="{7B2FF309-5120-45E2-ACC8-F8FAA9DBDA55}" destId="{E8170619-8E22-457D-939F-6B4C6B35D905}" srcOrd="0" destOrd="0" presId="urn:microsoft.com/office/officeart/2016/7/layout/AccentHomeChevronProcess"/>
    <dgm:cxn modelId="{53239C96-427C-420B-95DC-546F3B30ED65}" srcId="{55C0B14E-AEA6-48D3-A387-ED4A3A3BF840}" destId="{D71FC021-6A65-44D1-95B9-0E6C89079866}" srcOrd="2" destOrd="0" parTransId="{862AAE39-3AAD-40E3-BA20-90187BD73242}" sibTransId="{9B090D9D-470E-46E2-AABB-0368A52481AA}"/>
    <dgm:cxn modelId="{AE101ABC-7EA3-4444-A576-8AB15A371C84}" srcId="{55C0B14E-AEA6-48D3-A387-ED4A3A3BF840}" destId="{AACEAFD5-63CF-4AFC-B46F-BE086C5D447C}" srcOrd="0" destOrd="0" parTransId="{7A0BD8EC-BB4A-4912-A54E-6F39B681264E}" sibTransId="{7A8D4B4D-06E9-4958-810D-A6226B6AC588}"/>
    <dgm:cxn modelId="{E3D274C7-DB39-45B8-B18F-742495FE5026}" srcId="{7B2FF309-5120-45E2-ACC8-F8FAA9DBDA55}" destId="{EE155DB2-6788-4019-961C-F8B89C275CE8}" srcOrd="0" destOrd="0" parTransId="{8395B9D5-FF39-4045-8569-9C13F11FB1E5}" sibTransId="{F94C628D-62C1-4AF5-B102-2A2AA7FD22DE}"/>
    <dgm:cxn modelId="{DA8E40DA-B10B-4E8A-AA7A-89D5B14CD44B}" type="presOf" srcId="{D71FC021-6A65-44D1-95B9-0E6C89079866}" destId="{0A9921DA-C98E-4C09-AA8D-458196300F87}" srcOrd="0" destOrd="0" presId="urn:microsoft.com/office/officeart/2016/7/layout/AccentHomeChevronProcess"/>
    <dgm:cxn modelId="{D35DB9DA-961B-46CD-BB14-44CD766D8CB7}" srcId="{55C0B14E-AEA6-48D3-A387-ED4A3A3BF840}" destId="{7B2FF309-5120-45E2-ACC8-F8FAA9DBDA55}" srcOrd="4" destOrd="0" parTransId="{2CF5AF8A-5687-489A-9838-EDDBB760D421}" sibTransId="{D5CAA101-B828-45D7-965B-F77CD6FBA109}"/>
    <dgm:cxn modelId="{BD642CE7-91C9-48CE-B456-9196D939307B}" type="presOf" srcId="{F757DBC8-3670-4122-937A-47DB91C0F3FE}" destId="{7E1C0BB4-9E9B-4611-A298-B3BCC5900837}" srcOrd="0" destOrd="0" presId="urn:microsoft.com/office/officeart/2016/7/layout/AccentHomeChevronProcess"/>
    <dgm:cxn modelId="{E3115EEA-DE9C-4F06-B8B3-BEB263D5F2B1}" srcId="{D71FC021-6A65-44D1-95B9-0E6C89079866}" destId="{4A6BB192-9983-4F48-BBC5-6E384EED7EC5}" srcOrd="0" destOrd="0" parTransId="{230A6E4A-6CED-4DC0-AEFE-6859FE07B658}" sibTransId="{0B568EC2-5D2A-4B00-8047-B7832F245B44}"/>
    <dgm:cxn modelId="{DEA3C9EF-F45B-42EF-BA2C-AB8800FBEA82}" type="presOf" srcId="{4A6BB192-9983-4F48-BBC5-6E384EED7EC5}" destId="{2C4D0E74-B8E3-4FAA-82BB-6088388FDF86}" srcOrd="0" destOrd="0" presId="urn:microsoft.com/office/officeart/2016/7/layout/AccentHomeChevronProcess"/>
    <dgm:cxn modelId="{543E17F9-6ED4-4D07-9C8F-2C1A704F267A}" type="presOf" srcId="{55C0B14E-AEA6-48D3-A387-ED4A3A3BF840}" destId="{29E82DB0-84B9-469D-B1FA-66131B8AD9BD}" srcOrd="0" destOrd="0" presId="urn:microsoft.com/office/officeart/2016/7/layout/AccentHomeChevronProcess"/>
    <dgm:cxn modelId="{415FFF9B-708A-45D7-9DEF-6455A63FE0B7}" type="presParOf" srcId="{29E82DB0-84B9-469D-B1FA-66131B8AD9BD}" destId="{865A0615-70B5-4942-A062-F4CF09C2989D}" srcOrd="0" destOrd="0" presId="urn:microsoft.com/office/officeart/2016/7/layout/AccentHomeChevronProcess"/>
    <dgm:cxn modelId="{12ABB64E-6BA7-4CE0-BD8E-C73AAA3A3E53}" type="presParOf" srcId="{865A0615-70B5-4942-A062-F4CF09C2989D}" destId="{2B382E5D-9F8A-42FB-979E-12B3F5B4BDB0}" srcOrd="0" destOrd="0" presId="urn:microsoft.com/office/officeart/2016/7/layout/AccentHomeChevronProcess"/>
    <dgm:cxn modelId="{28FA8279-074C-49C1-B5F6-A21711195B67}" type="presParOf" srcId="{865A0615-70B5-4942-A062-F4CF09C2989D}" destId="{79442AC7-AEE6-48F0-888B-07F9204E79A8}" srcOrd="1" destOrd="0" presId="urn:microsoft.com/office/officeart/2016/7/layout/AccentHomeChevronProcess"/>
    <dgm:cxn modelId="{7CCD2418-2223-4219-8AFE-5113F3E84D31}" type="presParOf" srcId="{865A0615-70B5-4942-A062-F4CF09C2989D}" destId="{98045BF2-A09A-4D59-88D0-553377547FA7}" srcOrd="2" destOrd="0" presId="urn:microsoft.com/office/officeart/2016/7/layout/AccentHomeChevronProcess"/>
    <dgm:cxn modelId="{56FDE883-C5C9-4B59-89E7-6F54CB8460FC}" type="presParOf" srcId="{865A0615-70B5-4942-A062-F4CF09C2989D}" destId="{D487638F-1E93-496E-8267-898D1443A85B}" srcOrd="3" destOrd="0" presId="urn:microsoft.com/office/officeart/2016/7/layout/AccentHomeChevronProcess"/>
    <dgm:cxn modelId="{1FEEF267-2D18-480D-88A8-26D9548EC0FA}" type="presParOf" srcId="{29E82DB0-84B9-469D-B1FA-66131B8AD9BD}" destId="{FB793743-CBA8-4E9B-B6AD-A335F2F2AD76}" srcOrd="1" destOrd="0" presId="urn:microsoft.com/office/officeart/2016/7/layout/AccentHomeChevronProcess"/>
    <dgm:cxn modelId="{7C8BF41A-F220-43F6-8E66-0D5952254B15}" type="presParOf" srcId="{29E82DB0-84B9-469D-B1FA-66131B8AD9BD}" destId="{B18F62F3-3233-406D-A196-5DBFC1FECFFC}" srcOrd="2" destOrd="0" presId="urn:microsoft.com/office/officeart/2016/7/layout/AccentHomeChevronProcess"/>
    <dgm:cxn modelId="{25A73416-40B8-4666-84F5-184230997B2C}" type="presParOf" srcId="{B18F62F3-3233-406D-A196-5DBFC1FECFFC}" destId="{849FFA7E-A368-4778-802F-9758D506D3D1}" srcOrd="0" destOrd="0" presId="urn:microsoft.com/office/officeart/2016/7/layout/AccentHomeChevronProcess"/>
    <dgm:cxn modelId="{8889973E-8927-48D2-B506-C7103917CDFA}" type="presParOf" srcId="{B18F62F3-3233-406D-A196-5DBFC1FECFFC}" destId="{16346B08-3AB0-4187-85A8-9224A1E363B3}" srcOrd="1" destOrd="0" presId="urn:microsoft.com/office/officeart/2016/7/layout/AccentHomeChevronProcess"/>
    <dgm:cxn modelId="{3AF4840F-3C15-4C6D-84F7-3C8A05A20D5B}" type="presParOf" srcId="{B18F62F3-3233-406D-A196-5DBFC1FECFFC}" destId="{5B1486B0-3999-4D5E-AAED-FCE0A8B3B334}" srcOrd="2" destOrd="0" presId="urn:microsoft.com/office/officeart/2016/7/layout/AccentHomeChevronProcess"/>
    <dgm:cxn modelId="{7BF52735-A462-4C4C-9727-5F5A4F668CF5}" type="presParOf" srcId="{B18F62F3-3233-406D-A196-5DBFC1FECFFC}" destId="{F8709C41-F91D-46A8-856C-4C0FDB906DAF}" srcOrd="3" destOrd="0" presId="urn:microsoft.com/office/officeart/2016/7/layout/AccentHomeChevronProcess"/>
    <dgm:cxn modelId="{73B106A8-575C-4F20-A21B-C1ED93AC75AC}" type="presParOf" srcId="{29E82DB0-84B9-469D-B1FA-66131B8AD9BD}" destId="{E1B88496-BB69-477D-A899-3B31C1ECA31A}" srcOrd="3" destOrd="0" presId="urn:microsoft.com/office/officeart/2016/7/layout/AccentHomeChevronProcess"/>
    <dgm:cxn modelId="{8F14A651-5717-4926-8800-14E55A8D7BE5}" type="presParOf" srcId="{29E82DB0-84B9-469D-B1FA-66131B8AD9BD}" destId="{1F11BFA3-CB9F-4E6E-A5DA-115F531CE59A}" srcOrd="4" destOrd="0" presId="urn:microsoft.com/office/officeart/2016/7/layout/AccentHomeChevronProcess"/>
    <dgm:cxn modelId="{A03ACCB0-93E5-4E32-91BA-47419C29F84A}" type="presParOf" srcId="{1F11BFA3-CB9F-4E6E-A5DA-115F531CE59A}" destId="{7E34288C-1F95-44CD-BA0B-BCD87509D1E8}" srcOrd="0" destOrd="0" presId="urn:microsoft.com/office/officeart/2016/7/layout/AccentHomeChevronProcess"/>
    <dgm:cxn modelId="{F8E656C5-2229-4013-9EE2-BFB4BEF17160}" type="presParOf" srcId="{1F11BFA3-CB9F-4E6E-A5DA-115F531CE59A}" destId="{0A9921DA-C98E-4C09-AA8D-458196300F87}" srcOrd="1" destOrd="0" presId="urn:microsoft.com/office/officeart/2016/7/layout/AccentHomeChevronProcess"/>
    <dgm:cxn modelId="{0E8E6F67-5354-42FB-8596-1E2B2150F893}" type="presParOf" srcId="{1F11BFA3-CB9F-4E6E-A5DA-115F531CE59A}" destId="{2C4D0E74-B8E3-4FAA-82BB-6088388FDF86}" srcOrd="2" destOrd="0" presId="urn:microsoft.com/office/officeart/2016/7/layout/AccentHomeChevronProcess"/>
    <dgm:cxn modelId="{1D2EBA3C-6C2C-41E4-A50D-36C506AB0AED}" type="presParOf" srcId="{1F11BFA3-CB9F-4E6E-A5DA-115F531CE59A}" destId="{A8800124-EAF1-4BCE-9443-4586C40C3164}" srcOrd="3" destOrd="0" presId="urn:microsoft.com/office/officeart/2016/7/layout/AccentHomeChevronProcess"/>
    <dgm:cxn modelId="{0A5BBF51-138B-4E15-B539-286625DB9EAD}" type="presParOf" srcId="{29E82DB0-84B9-469D-B1FA-66131B8AD9BD}" destId="{1EC575D4-175E-4BB6-A761-7B58350883CB}" srcOrd="5" destOrd="0" presId="urn:microsoft.com/office/officeart/2016/7/layout/AccentHomeChevronProcess"/>
    <dgm:cxn modelId="{EE7E7718-6E83-4147-B890-D3D7F8CF65A4}" type="presParOf" srcId="{29E82DB0-84B9-469D-B1FA-66131B8AD9BD}" destId="{6DE73198-FD73-49EF-8384-88181FC7CD8E}" srcOrd="6" destOrd="0" presId="urn:microsoft.com/office/officeart/2016/7/layout/AccentHomeChevronProcess"/>
    <dgm:cxn modelId="{E1E68924-F506-45A6-A5F7-701EAC47D4BE}" type="presParOf" srcId="{6DE73198-FD73-49EF-8384-88181FC7CD8E}" destId="{2374FDEA-033E-4FB6-BA0D-13CFB695FCA5}" srcOrd="0" destOrd="0" presId="urn:microsoft.com/office/officeart/2016/7/layout/AccentHomeChevronProcess"/>
    <dgm:cxn modelId="{BD4038BD-BB63-423D-890D-B068B6215D79}" type="presParOf" srcId="{6DE73198-FD73-49EF-8384-88181FC7CD8E}" destId="{A8852E04-7E55-47E8-80CE-3F38EE0F884C}" srcOrd="1" destOrd="0" presId="urn:microsoft.com/office/officeart/2016/7/layout/AccentHomeChevronProcess"/>
    <dgm:cxn modelId="{5A6F4D99-ACB6-40DA-A9E0-5C10D04EDE22}" type="presParOf" srcId="{6DE73198-FD73-49EF-8384-88181FC7CD8E}" destId="{7E1C0BB4-9E9B-4611-A298-B3BCC5900837}" srcOrd="2" destOrd="0" presId="urn:microsoft.com/office/officeart/2016/7/layout/AccentHomeChevronProcess"/>
    <dgm:cxn modelId="{406233CA-C7DF-4557-B3AF-AAC9724DDAFA}" type="presParOf" srcId="{6DE73198-FD73-49EF-8384-88181FC7CD8E}" destId="{E2F491B7-A629-4CB8-BD24-FE19A8365118}" srcOrd="3" destOrd="0" presId="urn:microsoft.com/office/officeart/2016/7/layout/AccentHomeChevronProcess"/>
    <dgm:cxn modelId="{F3A48824-2A60-4C10-8401-BC1E620C5262}" type="presParOf" srcId="{29E82DB0-84B9-469D-B1FA-66131B8AD9BD}" destId="{5077957E-AFD0-4088-AE72-5D54B8C33437}" srcOrd="7" destOrd="0" presId="urn:microsoft.com/office/officeart/2016/7/layout/AccentHomeChevronProcess"/>
    <dgm:cxn modelId="{E8B56C84-87B4-42A4-93BF-E9F707A3ACF1}" type="presParOf" srcId="{29E82DB0-84B9-469D-B1FA-66131B8AD9BD}" destId="{BBA792B3-C3A0-4BE7-9F6C-4E18249D613A}" srcOrd="8" destOrd="0" presId="urn:microsoft.com/office/officeart/2016/7/layout/AccentHomeChevronProcess"/>
    <dgm:cxn modelId="{002813B1-79E7-45E2-AB42-26A941D3E844}" type="presParOf" srcId="{BBA792B3-C3A0-4BE7-9F6C-4E18249D613A}" destId="{74FA8846-4DAE-4B1A-A5EB-BDA8651BC8EC}" srcOrd="0" destOrd="0" presId="urn:microsoft.com/office/officeart/2016/7/layout/AccentHomeChevronProcess"/>
    <dgm:cxn modelId="{380FC4C0-006A-47F5-BB0B-A8002266EFE0}" type="presParOf" srcId="{BBA792B3-C3A0-4BE7-9F6C-4E18249D613A}" destId="{E8170619-8E22-457D-939F-6B4C6B35D905}" srcOrd="1" destOrd="0" presId="urn:microsoft.com/office/officeart/2016/7/layout/AccentHomeChevronProcess"/>
    <dgm:cxn modelId="{BAF5D06F-AA29-4BB8-8E44-30E70498A827}" type="presParOf" srcId="{BBA792B3-C3A0-4BE7-9F6C-4E18249D613A}" destId="{1E918BF2-C2A6-4A56-982F-A7014028F1C4}" srcOrd="2" destOrd="0" presId="urn:microsoft.com/office/officeart/2016/7/layout/AccentHomeChevronProcess"/>
    <dgm:cxn modelId="{9659AD10-7703-4692-A823-ECDE020803D7}" type="presParOf" srcId="{BBA792B3-C3A0-4BE7-9F6C-4E18249D613A}" destId="{4677DA5D-CBC9-4710-988B-1D2048C46937}" srcOrd="3" destOrd="0" presId="urn:microsoft.com/office/officeart/2016/7/layout/AccentHomeChevron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4F763F3-A7D4-46ED-B964-044884B2D9F1}">
      <dsp:nvSpPr>
        <dsp:cNvPr id="0" name=""/>
        <dsp:cNvSpPr/>
      </dsp:nvSpPr>
      <dsp:spPr>
        <a:xfrm>
          <a:off x="0" y="0"/>
          <a:ext cx="3748024" cy="6802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Feedback from the survey:</a:t>
          </a:r>
        </a:p>
      </dsp:txBody>
      <dsp:txXfrm>
        <a:off x="19923" y="19923"/>
        <a:ext cx="3014021" cy="640366"/>
      </dsp:txXfrm>
    </dsp:sp>
    <dsp:sp modelId="{6E1C4126-DB09-4923-83C3-8F3EBD0B4CC4}">
      <dsp:nvSpPr>
        <dsp:cNvPr id="0" name=""/>
        <dsp:cNvSpPr/>
      </dsp:nvSpPr>
      <dsp:spPr>
        <a:xfrm>
          <a:off x="330707" y="793580"/>
          <a:ext cx="3748024" cy="6802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effectLst/>
              <a:latin typeface="-apple-system"/>
            </a:rPr>
            <a:t>“It's plain, the decoration has nothing special in it.”</a:t>
          </a:r>
          <a:endParaRPr lang="en-US" sz="1700" kern="1200" dirty="0"/>
        </a:p>
      </dsp:txBody>
      <dsp:txXfrm>
        <a:off x="350630" y="813503"/>
        <a:ext cx="2935332" cy="640366"/>
      </dsp:txXfrm>
    </dsp:sp>
    <dsp:sp modelId="{8F98CDE6-69D8-4B7F-992C-49D59D068315}">
      <dsp:nvSpPr>
        <dsp:cNvPr id="0" name=""/>
        <dsp:cNvSpPr/>
      </dsp:nvSpPr>
      <dsp:spPr>
        <a:xfrm>
          <a:off x="661415" y="1587161"/>
          <a:ext cx="3748024" cy="6802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latin typeface="-apple-system"/>
            </a:rPr>
            <a:t>“I would recommend it to others because it is simple.”</a:t>
          </a:r>
        </a:p>
      </dsp:txBody>
      <dsp:txXfrm>
        <a:off x="681338" y="1607084"/>
        <a:ext cx="2935332" cy="640366"/>
      </dsp:txXfrm>
    </dsp:sp>
    <dsp:sp modelId="{7BFB5A65-90B3-4E90-957B-FCAF424E29DC}">
      <dsp:nvSpPr>
        <dsp:cNvPr id="0" name=""/>
        <dsp:cNvSpPr/>
      </dsp:nvSpPr>
      <dsp:spPr>
        <a:xfrm>
          <a:off x="3305886" y="515827"/>
          <a:ext cx="442137" cy="442137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>
        <a:off x="3405367" y="515827"/>
        <a:ext cx="243175" cy="332708"/>
      </dsp:txXfrm>
    </dsp:sp>
    <dsp:sp modelId="{7A656752-41BD-4273-B995-A8E3AE4AA438}">
      <dsp:nvSpPr>
        <dsp:cNvPr id="0" name=""/>
        <dsp:cNvSpPr/>
      </dsp:nvSpPr>
      <dsp:spPr>
        <a:xfrm>
          <a:off x="3636594" y="1304873"/>
          <a:ext cx="442137" cy="442137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>
        <a:off x="3736075" y="1304873"/>
        <a:ext cx="243175" cy="33270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4CDB42-9EF1-429C-BEBB-C932EA0E7F63}">
      <dsp:nvSpPr>
        <dsp:cNvPr id="0" name=""/>
        <dsp:cNvSpPr/>
      </dsp:nvSpPr>
      <dsp:spPr>
        <a:xfrm>
          <a:off x="2281" y="841351"/>
          <a:ext cx="1995075" cy="798030"/>
        </a:xfrm>
        <a:prstGeom prst="homePlate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674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There was a pattern throughout the surveys</a:t>
          </a:r>
        </a:p>
      </dsp:txBody>
      <dsp:txXfrm>
        <a:off x="2281" y="841351"/>
        <a:ext cx="1795568" cy="798030"/>
      </dsp:txXfrm>
    </dsp:sp>
    <dsp:sp modelId="{D425AFC3-6E3C-4259-B7B1-1DE951048CA3}">
      <dsp:nvSpPr>
        <dsp:cNvPr id="0" name=""/>
        <dsp:cNvSpPr/>
      </dsp:nvSpPr>
      <dsp:spPr>
        <a:xfrm>
          <a:off x="1598342" y="841351"/>
          <a:ext cx="1995075" cy="798030"/>
        </a:xfrm>
        <a:prstGeom prst="chevron">
          <a:avLst/>
        </a:prstGeom>
        <a:solidFill>
          <a:schemeClr val="accent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The longer the users have been using Tweek	</a:t>
          </a:r>
        </a:p>
      </dsp:txBody>
      <dsp:txXfrm>
        <a:off x="1997357" y="841351"/>
        <a:ext cx="1197045" cy="798030"/>
      </dsp:txXfrm>
    </dsp:sp>
    <dsp:sp modelId="{BF1D4361-3CD6-4583-83BD-E0A658BF16FF}">
      <dsp:nvSpPr>
        <dsp:cNvPr id="0" name=""/>
        <dsp:cNvSpPr/>
      </dsp:nvSpPr>
      <dsp:spPr>
        <a:xfrm>
          <a:off x="3188385" y="845349"/>
          <a:ext cx="1995075" cy="798030"/>
        </a:xfrm>
        <a:prstGeom prst="chevron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The more they complained about the app being too simple</a:t>
          </a:r>
        </a:p>
      </dsp:txBody>
      <dsp:txXfrm>
        <a:off x="3587400" y="845349"/>
        <a:ext cx="1197045" cy="79803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2713000-8B2C-4C9B-84EC-941D8A9D0396}">
      <dsp:nvSpPr>
        <dsp:cNvPr id="0" name=""/>
        <dsp:cNvSpPr/>
      </dsp:nvSpPr>
      <dsp:spPr>
        <a:xfrm>
          <a:off x="0" y="208067"/>
          <a:ext cx="4064000" cy="1216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Use Tweek for School/Classes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ym typeface="Wingdings" panose="05000000000000000000" pitchFamily="2" charset="2"/>
            </a:rPr>
            <a:t>Repetitive tasks. </a:t>
          </a:r>
          <a:endParaRPr lang="en-US" sz="1800" kern="1200" dirty="0"/>
        </a:p>
      </dsp:txBody>
      <dsp:txXfrm>
        <a:off x="59399" y="267466"/>
        <a:ext cx="3945202" cy="1098002"/>
      </dsp:txXfrm>
    </dsp:sp>
    <dsp:sp modelId="{D430E1FC-BC3D-4AFA-B3D3-079B63A09358}">
      <dsp:nvSpPr>
        <dsp:cNvPr id="0" name=""/>
        <dsp:cNvSpPr/>
      </dsp:nvSpPr>
      <dsp:spPr>
        <a:xfrm>
          <a:off x="0" y="1424867"/>
          <a:ext cx="4064000" cy="1076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032" tIns="82550" rIns="462280" bIns="82550" numCol="1" spcCol="1270" anchor="t" anchorCtr="0">
          <a:noAutofit/>
        </a:bodyPr>
        <a:lstStyle/>
        <a:p>
          <a:pPr marL="285750" lvl="1" indent="-285750" algn="l" defTabSz="226695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None/>
          </a:pPr>
          <a:r>
            <a:rPr lang="en-US" sz="5100" b="1" kern="1200" dirty="0">
              <a:solidFill>
                <a:schemeClr val="bg2"/>
              </a:solidFill>
            </a:rPr>
            <a:t>100%</a:t>
          </a:r>
        </a:p>
      </dsp:txBody>
      <dsp:txXfrm>
        <a:off x="0" y="1424867"/>
        <a:ext cx="4064000" cy="10764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A1C821-5978-47DC-9C14-F5730BAD6D9D}">
      <dsp:nvSpPr>
        <dsp:cNvPr id="0" name=""/>
        <dsp:cNvSpPr/>
      </dsp:nvSpPr>
      <dsp:spPr>
        <a:xfrm>
          <a:off x="0" y="0"/>
          <a:ext cx="4434721" cy="1739643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As Soumaya, I would like a To-do list app that is simple and easy,  to stay on top of my school assignments.</a:t>
          </a:r>
        </a:p>
      </dsp:txBody>
      <dsp:txXfrm>
        <a:off x="84922" y="84922"/>
        <a:ext cx="4264877" cy="1569799"/>
      </dsp:txXfrm>
    </dsp:sp>
    <dsp:sp modelId="{63A6BC1C-7585-4817-87C1-F5CE850CC667}">
      <dsp:nvSpPr>
        <dsp:cNvPr id="0" name=""/>
        <dsp:cNvSpPr/>
      </dsp:nvSpPr>
      <dsp:spPr>
        <a:xfrm>
          <a:off x="0" y="1884013"/>
          <a:ext cx="4434721" cy="1739643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As a college student, I would like a To-do list app to be more visually pleasing and customizable so I can continue using it. </a:t>
          </a:r>
        </a:p>
      </dsp:txBody>
      <dsp:txXfrm>
        <a:off x="84922" y="1968935"/>
        <a:ext cx="4264877" cy="156979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382E5D-9F8A-42FB-979E-12B3F5B4BDB0}">
      <dsp:nvSpPr>
        <dsp:cNvPr id="0" name=""/>
        <dsp:cNvSpPr/>
      </dsp:nvSpPr>
      <dsp:spPr>
        <a:xfrm rot="5400000">
          <a:off x="-904832" y="1763886"/>
          <a:ext cx="1998223" cy="184238"/>
        </a:xfrm>
        <a:prstGeom prst="corner">
          <a:avLst>
            <a:gd name="adj1" fmla="val 1000"/>
            <a:gd name="adj2" fmla="val 1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9442AC7-AEE6-48F0-888B-07F9204E79A8}">
      <dsp:nvSpPr>
        <dsp:cNvPr id="0" name=""/>
        <dsp:cNvSpPr/>
      </dsp:nvSpPr>
      <dsp:spPr>
        <a:xfrm>
          <a:off x="2159" y="2828369"/>
          <a:ext cx="2302980" cy="666074"/>
        </a:xfrm>
        <a:prstGeom prst="homePlate">
          <a:avLst>
            <a:gd name="adj" fmla="val 25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0" tIns="165100" rIns="82550" bIns="16510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Problem Statement</a:t>
          </a:r>
        </a:p>
      </dsp:txBody>
      <dsp:txXfrm>
        <a:off x="2159" y="2828369"/>
        <a:ext cx="2219721" cy="666074"/>
      </dsp:txXfrm>
    </dsp:sp>
    <dsp:sp modelId="{98045BF2-A09A-4D59-88D0-553377547FA7}">
      <dsp:nvSpPr>
        <dsp:cNvPr id="0" name=""/>
        <dsp:cNvSpPr/>
      </dsp:nvSpPr>
      <dsp:spPr>
        <a:xfrm>
          <a:off x="186398" y="969701"/>
          <a:ext cx="1870019" cy="17726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u="none" kern="1200" dirty="0">
              <a:solidFill>
                <a:schemeClr val="bg2"/>
              </a:solidFill>
            </a:rPr>
            <a:t>Week 1:</a:t>
          </a: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u="none" kern="1200" dirty="0">
              <a:solidFill>
                <a:schemeClr val="bg2"/>
              </a:solidFill>
            </a:rPr>
            <a:t>Learning what UX/UI design is, Writing problem statement.</a:t>
          </a: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 dirty="0"/>
        </a:p>
      </dsp:txBody>
      <dsp:txXfrm>
        <a:off x="186398" y="969701"/>
        <a:ext cx="1870019" cy="1772607"/>
      </dsp:txXfrm>
    </dsp:sp>
    <dsp:sp modelId="{849FFA7E-A368-4778-802F-9758D506D3D1}">
      <dsp:nvSpPr>
        <dsp:cNvPr id="0" name=""/>
        <dsp:cNvSpPr/>
      </dsp:nvSpPr>
      <dsp:spPr>
        <a:xfrm rot="5400000">
          <a:off x="1303059" y="1757199"/>
          <a:ext cx="1958102" cy="184238"/>
        </a:xfrm>
        <a:prstGeom prst="corner">
          <a:avLst>
            <a:gd name="adj1" fmla="val 1000"/>
            <a:gd name="adj2" fmla="val 1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6346B08-3AB0-4187-85A8-9224A1E363B3}">
      <dsp:nvSpPr>
        <dsp:cNvPr id="0" name=""/>
        <dsp:cNvSpPr/>
      </dsp:nvSpPr>
      <dsp:spPr>
        <a:xfrm>
          <a:off x="2189991" y="2828369"/>
          <a:ext cx="2302980" cy="652700"/>
        </a:xfrm>
        <a:prstGeom prst="chevron">
          <a:avLst>
            <a:gd name="adj" fmla="val 25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0" tIns="165100" rIns="82550" bIns="16510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Survey and research</a:t>
          </a:r>
        </a:p>
      </dsp:txBody>
      <dsp:txXfrm>
        <a:off x="2353166" y="2828369"/>
        <a:ext cx="1976630" cy="652700"/>
      </dsp:txXfrm>
    </dsp:sp>
    <dsp:sp modelId="{5B1486B0-3999-4D5E-AAED-FCE0A8B3B334}">
      <dsp:nvSpPr>
        <dsp:cNvPr id="0" name=""/>
        <dsp:cNvSpPr/>
      </dsp:nvSpPr>
      <dsp:spPr>
        <a:xfrm>
          <a:off x="2374229" y="980810"/>
          <a:ext cx="1870019" cy="17370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bg2"/>
              </a:solidFill>
            </a:rPr>
            <a:t>Week 3:</a:t>
          </a: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bg2"/>
              </a:solidFill>
            </a:rPr>
            <a:t>Created and deployed survey through Typeform.</a:t>
          </a:r>
        </a:p>
      </dsp:txBody>
      <dsp:txXfrm>
        <a:off x="2374229" y="980810"/>
        <a:ext cx="1870019" cy="1737015"/>
      </dsp:txXfrm>
    </dsp:sp>
    <dsp:sp modelId="{7E34288C-1F95-44CD-BA0B-BCD87509D1E8}">
      <dsp:nvSpPr>
        <dsp:cNvPr id="0" name=""/>
        <dsp:cNvSpPr/>
      </dsp:nvSpPr>
      <dsp:spPr>
        <a:xfrm rot="5400000">
          <a:off x="3490890" y="1757199"/>
          <a:ext cx="1958102" cy="184238"/>
        </a:xfrm>
        <a:prstGeom prst="corner">
          <a:avLst>
            <a:gd name="adj1" fmla="val 1000"/>
            <a:gd name="adj2" fmla="val 1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9921DA-C98E-4C09-AA8D-458196300F87}">
      <dsp:nvSpPr>
        <dsp:cNvPr id="0" name=""/>
        <dsp:cNvSpPr/>
      </dsp:nvSpPr>
      <dsp:spPr>
        <a:xfrm>
          <a:off x="4377822" y="2828369"/>
          <a:ext cx="2302980" cy="652700"/>
        </a:xfrm>
        <a:prstGeom prst="chevron">
          <a:avLst>
            <a:gd name="adj" fmla="val 25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0" tIns="165100" rIns="82550" bIns="16510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User persona / site Map</a:t>
          </a:r>
        </a:p>
      </dsp:txBody>
      <dsp:txXfrm>
        <a:off x="4540997" y="2828369"/>
        <a:ext cx="1976630" cy="652700"/>
      </dsp:txXfrm>
    </dsp:sp>
    <dsp:sp modelId="{2C4D0E74-B8E3-4FAA-82BB-6088388FDF86}">
      <dsp:nvSpPr>
        <dsp:cNvPr id="0" name=""/>
        <dsp:cNvSpPr/>
      </dsp:nvSpPr>
      <dsp:spPr>
        <a:xfrm>
          <a:off x="4562060" y="980810"/>
          <a:ext cx="1870019" cy="13167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u="none" kern="1200" dirty="0">
              <a:solidFill>
                <a:schemeClr val="bg2"/>
              </a:solidFill>
            </a:rPr>
            <a:t>Week 4-5:</a:t>
          </a: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bg2"/>
              </a:solidFill>
            </a:rPr>
            <a:t>Worked on creating user persona, and site map using Miro.</a:t>
          </a:r>
        </a:p>
      </dsp:txBody>
      <dsp:txXfrm>
        <a:off x="4562060" y="980810"/>
        <a:ext cx="1870019" cy="1316745"/>
      </dsp:txXfrm>
    </dsp:sp>
    <dsp:sp modelId="{2374FDEA-033E-4FB6-BA0D-13CFB695FCA5}">
      <dsp:nvSpPr>
        <dsp:cNvPr id="0" name=""/>
        <dsp:cNvSpPr/>
      </dsp:nvSpPr>
      <dsp:spPr>
        <a:xfrm rot="5400000">
          <a:off x="5678721" y="1757199"/>
          <a:ext cx="1958102" cy="184238"/>
        </a:xfrm>
        <a:prstGeom prst="corner">
          <a:avLst>
            <a:gd name="adj1" fmla="val 1000"/>
            <a:gd name="adj2" fmla="val 1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8852E04-7E55-47E8-80CE-3F38EE0F884C}">
      <dsp:nvSpPr>
        <dsp:cNvPr id="0" name=""/>
        <dsp:cNvSpPr/>
      </dsp:nvSpPr>
      <dsp:spPr>
        <a:xfrm>
          <a:off x="6565653" y="2828369"/>
          <a:ext cx="2302980" cy="652700"/>
        </a:xfrm>
        <a:prstGeom prst="chevron">
          <a:avLst>
            <a:gd name="adj" fmla="val 25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0" tIns="165100" rIns="82550" bIns="16510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Low-fidelity Frames</a:t>
          </a:r>
        </a:p>
      </dsp:txBody>
      <dsp:txXfrm>
        <a:off x="6728828" y="2828369"/>
        <a:ext cx="1976630" cy="652700"/>
      </dsp:txXfrm>
    </dsp:sp>
    <dsp:sp modelId="{7E1C0BB4-9E9B-4611-A298-B3BCC5900837}">
      <dsp:nvSpPr>
        <dsp:cNvPr id="0" name=""/>
        <dsp:cNvSpPr/>
      </dsp:nvSpPr>
      <dsp:spPr>
        <a:xfrm>
          <a:off x="6749892" y="980810"/>
          <a:ext cx="1870019" cy="13167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u="none" kern="1200" dirty="0">
              <a:solidFill>
                <a:schemeClr val="bg2"/>
              </a:solidFill>
            </a:rPr>
            <a:t>Week 6:</a:t>
          </a: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u="none" kern="1200" dirty="0">
              <a:solidFill>
                <a:schemeClr val="bg2"/>
              </a:solidFill>
            </a:rPr>
            <a:t>Low Fidelity desktop frames using Figma.</a:t>
          </a:r>
          <a:endParaRPr lang="en-US" sz="2000" kern="1200" dirty="0">
            <a:solidFill>
              <a:schemeClr val="bg2"/>
            </a:solidFill>
          </a:endParaRPr>
        </a:p>
      </dsp:txBody>
      <dsp:txXfrm>
        <a:off x="6749892" y="980810"/>
        <a:ext cx="1870019" cy="1316745"/>
      </dsp:txXfrm>
    </dsp:sp>
    <dsp:sp modelId="{74FA8846-4DAE-4B1A-A5EB-BDA8651BC8EC}">
      <dsp:nvSpPr>
        <dsp:cNvPr id="0" name=""/>
        <dsp:cNvSpPr/>
      </dsp:nvSpPr>
      <dsp:spPr>
        <a:xfrm rot="5400000">
          <a:off x="7729476" y="1802891"/>
          <a:ext cx="2232255" cy="184238"/>
        </a:xfrm>
        <a:prstGeom prst="corner">
          <a:avLst>
            <a:gd name="adj1" fmla="val 1000"/>
            <a:gd name="adj2" fmla="val 1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8170619-8E22-457D-939F-6B4C6B35D905}">
      <dsp:nvSpPr>
        <dsp:cNvPr id="0" name=""/>
        <dsp:cNvSpPr/>
      </dsp:nvSpPr>
      <dsp:spPr>
        <a:xfrm>
          <a:off x="8753484" y="2828369"/>
          <a:ext cx="2302980" cy="744085"/>
        </a:xfrm>
        <a:prstGeom prst="chevron">
          <a:avLst>
            <a:gd name="adj" fmla="val 25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0" tIns="165100" rIns="82550" bIns="16510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High-fidelity frames </a:t>
          </a:r>
        </a:p>
      </dsp:txBody>
      <dsp:txXfrm>
        <a:off x="8939505" y="2828369"/>
        <a:ext cx="1930938" cy="744085"/>
      </dsp:txXfrm>
    </dsp:sp>
    <dsp:sp modelId="{1E918BF2-C2A6-4A56-982F-A7014028F1C4}">
      <dsp:nvSpPr>
        <dsp:cNvPr id="0" name=""/>
        <dsp:cNvSpPr/>
      </dsp:nvSpPr>
      <dsp:spPr>
        <a:xfrm>
          <a:off x="8937723" y="934324"/>
          <a:ext cx="1870019" cy="15011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u="none" kern="1200" dirty="0">
              <a:solidFill>
                <a:schemeClr val="bg2"/>
              </a:solidFill>
            </a:rPr>
            <a:t>Week 7-8:</a:t>
          </a: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u="none" kern="1200" dirty="0">
              <a:solidFill>
                <a:schemeClr val="bg2"/>
              </a:solidFill>
            </a:rPr>
            <a:t>High-fidelity desktop frames also using Figma &amp; final presentation.</a:t>
          </a:r>
        </a:p>
      </dsp:txBody>
      <dsp:txXfrm>
        <a:off x="8937723" y="934324"/>
        <a:ext cx="1870019" cy="150110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6/7/layout/AccentHomeChevronProcess">
  <dgm:title val="Accent Home Chevron Process"/>
  <dgm:desc val="Use to show a progression; a timeline; sequential steps in a task, process, or workflow; or to emphasize movement or direction. Level 1 text appears inside an chevron shape, except the first shape which comes in a home shape, while Level 2 text appears above the invisible rectangle shapes."/>
  <dgm:catLst>
    <dgm:cat type="process" pri="500"/>
    <dgm:cat type="timeline" pri="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contrsBasedOnsibTransCount">
      <dgm:if name="oneSibTrans" axis="ch" ptType="sibTrans" func="cnt" op="equ" val="1">
        <dgm:constrLst>
          <dgm:constr type="h" for="ch" forName="composite" refType="h" fact="0.6"/>
          <dgm:constr type="w" for="ch" forName="composite" refType="w"/>
          <dgm:constr type="primFontSz" for="des" forName="parTx" val="20"/>
          <dgm:constr type="primFontSz" for="des" forName="desTx" refType="primFontSz" refFor="des" refForName="parTx" op="lte"/>
          <dgm:constr type="primFontSz" for="des" forName="parTx" op="equ"/>
          <dgm:constr type="primFontSz" for="des" forName="desTx" op="equ"/>
          <dgm:constr type="w" for="ch" forName="space" refType="w" refFor="ch" refForName="composite" fact="-0.02"/>
          <dgm:constr type="w" for="ch" ptType="sibTrans" op="equ"/>
        </dgm:constrLst>
      </dgm:if>
      <dgm:else name="moreThanOneSibTrans">
        <dgm:choose name="contrsForMoreThanOneSibTrans">
          <dgm:if name="twoSibTrans" axis="ch" ptType="sibTrans" func="cnt" op="equ" val="2">
            <dgm:constrLst>
              <dgm:constr type="h" for="ch" forName="composite" refType="h" fact="0.6"/>
              <dgm:constr type="w" for="ch" forName="composite" refType="w"/>
              <dgm:constr type="primFontSz" for="des" forName="parTx" val="20"/>
              <dgm:constr type="primFontSz" for="des" forName="desTx" refType="primFontSz" refFor="des" refForName="parTx" op="lte"/>
              <dgm:constr type="primFontSz" for="des" forName="parTx" op="equ"/>
              <dgm:constr type="primFontSz" for="des" forName="desTx" op="equ"/>
              <dgm:constr type="w" for="ch" forName="space" refType="w" refFor="ch" refForName="composite" fact="-0.03"/>
              <dgm:constr type="w" for="ch" ptType="sibTrans" op="equ"/>
            </dgm:constrLst>
          </dgm:if>
          <dgm:else name="moreThanTwoSibTrans">
            <dgm:choose name="contrsForMoreThanTwoSibTrans">
              <dgm:if name="threeSibTrans" axis="ch" ptType="sibTrans" func="cnt" op="equ" val="3">
                <dgm:constrLst>
                  <dgm:constr type="h" for="ch" forName="composite" refType="h" fact="0.6"/>
                  <dgm:constr type="w" for="ch" forName="composite" refType="w"/>
                  <dgm:constr type="primFontSz" for="des" forName="parTx" val="20"/>
                  <dgm:constr type="primFontSz" for="des" forName="desTx" refType="primFontSz" refFor="des" refForName="parTx" op="lte"/>
                  <dgm:constr type="primFontSz" for="des" forName="parTx" op="equ"/>
                  <dgm:constr type="primFontSz" for="des" forName="desTx" op="equ"/>
                  <dgm:constr type="w" for="ch" forName="space" refType="w" refFor="ch" refForName="composite" fact="-0.04"/>
                  <dgm:constr type="w" for="ch" ptType="sibTrans" op="equ"/>
                </dgm:constrLst>
              </dgm:if>
              <dgm:else name="moreThanThreeSibTrans">
                <dgm:choose name="contrsForMoreThanThreeSibTrans">
                  <dgm:if name="fourToSixSibTrans" axis="ch" ptType="sibTrans" func="cnt" op="lte" val="6">
                    <dgm:constrLst>
                      <dgm:constr type="h" for="ch" forName="composite" refType="h" fact="0.6"/>
                      <dgm:constr type="w" for="ch" forName="composite" refType="w"/>
                      <dgm:constr type="primFontSz" for="des" forName="parTx" val="20"/>
                      <dgm:constr type="primFontSz" for="des" forName="desTx" refType="primFontSz" refFor="des" refForName="parTx" op="lte"/>
                      <dgm:constr type="primFontSz" for="des" forName="parTx" op="equ"/>
                      <dgm:constr type="primFontSz" for="des" forName="desTx" op="equ"/>
                      <dgm:constr type="w" for="ch" forName="space" refType="w" refFor="ch" refForName="composite" fact="-0.05"/>
                      <dgm:constr type="w" for="ch" ptType="sibTrans" op="equ"/>
                    </dgm:constrLst>
                  </dgm:if>
                  <dgm:else name="moreThanSixSibTrans">
                    <dgm:choose name="contrsForMoreThanSixSibTrans">
                      <dgm:if name="sevenToEightSibTrans" axis="ch" ptType="sibTrans" func="cnt" op="lte" val="8">
                        <dgm:constrLst>
                          <dgm:constr type="h" for="ch" forName="composite" refType="h" fact="0.6"/>
                          <dgm:constr type="w" for="ch" forName="composite" refType="w"/>
                          <dgm:constr type="primFontSz" for="des" forName="parTx" val="20"/>
                          <dgm:constr type="primFontSz" for="des" forName="desTx" refType="primFontSz" refFor="des" refForName="parTx" op="lte"/>
                          <dgm:constr type="primFontSz" for="des" forName="parTx" op="equ"/>
                          <dgm:constr type="primFontSz" for="des" forName="desTx" op="equ"/>
                          <dgm:constr type="w" for="ch" forName="space" refType="w" refFor="ch" refForName="composite" fact="-0.07"/>
                          <dgm:constr type="w" for="ch" ptType="sibTrans" op="equ"/>
                        </dgm:constrLst>
                      </dgm:if>
                      <dgm:else name="moreThanEightSibTrans">
                        <dgm:constrLst>
                          <dgm:constr type="h" for="ch" forName="composite" refType="h" fact="0.6"/>
                          <dgm:constr type="w" for="ch" forName="composite" refType="w"/>
                          <dgm:constr type="primFontSz" for="des" forName="parTx" val="20"/>
                          <dgm:constr type="primFontSz" for="des" forName="desTx" refType="primFontSz" refFor="des" refForName="parTx" op="lte"/>
                          <dgm:constr type="primFontSz" for="des" forName="parTx" op="equ"/>
                          <dgm:constr type="primFontSz" for="des" forName="desTx" op="equ"/>
                          <dgm:constr type="w" for="ch" forName="space" refType="w" refFor="ch" refForName="composite" fact="-0.09"/>
                          <dgm:constr type="w" for="ch" ptType="sibTrans" op="equ"/>
                        </dgm:constrLst>
                      </dgm:else>
                    </dgm:choose>
                  </dgm:else>
                </dgm:choose>
              </dgm:else>
            </dgm:choose>
          </dgm:else>
        </dgm:choose>
      </dgm:else>
    </dgm:choose>
    <dgm:ruleLst/>
    <dgm:forEach name="Name6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LayoutLTRorRTL">
          <dgm:if name="LayoutLTR" func="var" arg="dir" op="equ" val="norm">
            <dgm:constrLst>
              <dgm:constr type="w" for="ch" forName="L" refType="w" fact="0.08"/>
              <dgm:constr type="h" for="ch" forName="L" refType="h" fact="0.75"/>
              <dgm:constr type="l" for="ch" forName="L"/>
              <dgm:constr type="l" for="ch" forName="parTx"/>
              <dgm:constr type="w" for="ch" forName="parTx" refType="w"/>
              <dgm:constr type="h" for="ch" forName="parTx" refType="h" fact="0.25"/>
              <dgm:constr type="t" for="ch" forName="parTx" refType="b" refFor="ch" refForName="L"/>
              <dgm:constr type="t" for="ch" forName="desTx" refType="w" refFor="ch" refForName="L" fact="0.6"/>
              <dgm:constr type="b" for="ch" forName="desTx" refType="t" refFor="ch" refForName="EmptyPlaceHolder"/>
              <dgm:constr type="l" for="ch" forName="desTx" refType="r" refFor="ch" refForName="L"/>
              <dgm:constr type="w" for="ch" forName="desTx" refType="w" fact="0.812"/>
              <dgm:constr type="w" for="ch" forName="EmptyPlaceHolder" refType="w" fact="0.82"/>
              <dgm:constr type="l" for="ch" forName="EmptyPlaceHolder" refType="r" refFor="ch" refForName="L"/>
              <dgm:constr type="b" for="ch" forName="EmptyPlaceHolder" refType="b" refFor="ch" refForName="L"/>
              <dgm:constr type="h" for="ch" forName="EmptyPlaceHolder" refType="t" refFor="ch" refForName="desTx"/>
            </dgm:constrLst>
          </dgm:if>
          <dgm:else name="LayoutRTL">
            <dgm:constrLst>
              <dgm:constr type="w" for="ch" forName="L" refType="w" fact="0.08"/>
              <dgm:constr type="h" for="ch" forName="L" refType="h" fact="0.75"/>
              <dgm:constr type="r" for="ch" forName="L" refType="w"/>
              <dgm:constr type="r" for="ch" forName="parTx" refType="w"/>
              <dgm:constr type="w" for="ch" forName="parTx" refType="w"/>
              <dgm:constr type="h" for="ch" forName="parTx" refType="h" fact="0.25"/>
              <dgm:constr type="t" for="ch" forName="parTx" refType="b" refFor="ch" refForName="L"/>
              <dgm:constr type="t" for="ch" forName="desTx" refType="w" refFor="ch" refForName="L" fact="0.6"/>
              <dgm:constr type="b" for="ch" forName="desTx" refType="t" refFor="ch" refForName="EmptyPlaceHolder"/>
              <dgm:constr type="r" for="ch" forName="desTx" refType="l" refFor="ch" refForName="L"/>
              <dgm:constr type="w" for="ch" forName="desTx" refType="w" fact="0.812"/>
              <dgm:constr type="w" for="ch" forName="EmptyPlaceHolder" refType="w" fact="0.82"/>
              <dgm:constr type="h" for="ch" forName="EmptyPlaceHolder" refType="w" refFor="ch" refForName="L" fact="0.6"/>
              <dgm:constr type="b" for="ch" forName="EmptyPlaceHolder" refType="b" refFor="ch" refForName="L"/>
            </dgm:constrLst>
          </dgm:else>
        </dgm:choose>
        <dgm:layoutNode name="L" styleLbl="solidFgAcc1" moveWith="parTx">
          <dgm:varLst>
            <dgm:chMax val="0"/>
            <dgm:chPref val="0"/>
          </dgm:varLst>
          <dgm:alg type="sp"/>
          <dgm:choose name="Name310">
            <dgm:if name="Name311" func="var" arg="dir" op="equ" val="norm">
              <dgm:shape xmlns:r="http://schemas.openxmlformats.org/officeDocument/2006/relationships" rot="90" type="corner" r:blip="">
                <dgm:adjLst>
                  <dgm:adj idx="1" val="0.01"/>
                  <dgm:adj idx="2" val="0.01"/>
                </dgm:adjLst>
              </dgm:shape>
            </dgm:if>
            <dgm:else name="Name312">
              <dgm:shape xmlns:r="http://schemas.openxmlformats.org/officeDocument/2006/relationships" rot="180" type="corner" r:blip="">
                <dgm:adjLst>
                  <dgm:adj idx="1" val="0.01"/>
                  <dgm:adj idx="2" val="0.01"/>
                </dgm:adjLst>
              </dgm:shape>
            </dgm:else>
          </dgm:choose>
          <dgm:presOf/>
          <dgm:constrLst/>
          <dgm:ruleLst/>
        </dgm:layoutNode>
        <dgm:layoutNode name="parTx" styleLbl="alignNode1">
          <dgm:varLst>
            <dgm:chMax val="0"/>
            <dgm:chPref val="0"/>
            <dgm:bulletEnabled val="1"/>
          </dgm:varLst>
          <dgm:alg type="tx">
            <dgm:param type="txAnchorVert" val="mid"/>
            <dgm:param type="parTxLTRAlign" val="ctr"/>
            <dgm:param type="parTxRTLAlign" val="ctr"/>
          </dgm:alg>
          <dgm:choose name="MakeFirstNodeHomePlate">
            <dgm:if name="IfFirstNode" axis="self" ptType="node" func="pos" op="equ" val="1">
              <dgm:choose name="Name110">
                <dgm:if name="Name111" func="var" arg="dir" op="equ" val="norm">
                  <dgm:shape xmlns:r="http://schemas.openxmlformats.org/officeDocument/2006/relationships" type="homePlate" r:blip="">
                    <dgm:adjLst>
                      <dgm:adj idx="1" val="0.25"/>
                    </dgm:adjLst>
                  </dgm:shape>
                </dgm:if>
                <dgm:else name="Name112">
                  <dgm:shape xmlns:r="http://schemas.openxmlformats.org/officeDocument/2006/relationships" rot="180" type="homePlate" r:blip="">
                    <dgm:adjLst>
                      <dgm:adj idx="1" val="0.25"/>
                    </dgm:adjLst>
                  </dgm:shape>
                </dgm:else>
              </dgm:choose>
            </dgm:if>
            <dgm:else name="MakeRestOfNodesChevrons"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>
                      <dgm:adj idx="1" val="0.25"/>
                    </dgm:adjLst>
                  </dgm:shape>
                </dgm:if>
                <dgm:else name="Name12">
                  <dgm:shape xmlns:r="http://schemas.openxmlformats.org/officeDocument/2006/relationships" rot="180" type="chevron" r:blip="">
                    <dgm:adjLst>
                      <dgm:adj idx="1" val="0.25"/>
                    </dgm:adjLst>
                  </dgm:shape>
                </dgm:else>
              </dgm:choose>
            </dgm:else>
          </dgm:choose>
          <dgm:presOf axis="self" ptType="node"/>
          <dgm:constrLst>
            <dgm:constr type="tMarg" refType="primFontSz"/>
            <dgm:constr type="bMarg" refType="primFontSz"/>
            <dgm:constr type="lMarg" refType="primFontSz" fact="0.5"/>
            <dgm:constr type="rMarg" refType="primFontSz" fact="0.5"/>
          </dgm:constrLst>
          <dgm:ruleLst>
            <dgm:rule type="primFontSz" val="13" fact="NaN" max="NaN"/>
          </dgm:ruleLst>
        </dgm:layoutNode>
        <dgm:layoutNode name="desTx" styleLbl="revTx" moveWith="parTx">
          <dgm:varLst>
            <dgm:chMax val="0"/>
            <dgm:chPref val="0"/>
            <dgm:bulletEnabled val="1"/>
          </dgm:varLst>
          <dgm:choose name="Name210">
            <dgm:if name="Name211" func="var" arg="dir" op="equ" val="norm">
              <dgm:alg type="tx">
                <dgm:param type="txAnchorVert" val="t"/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12">
              <dgm:alg type="tx">
                <dgm:param type="txAnchorVert" val="t"/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tMarg"/>
            <dgm:constr type="bMarg"/>
            <dgm:constr type="lMarg"/>
            <dgm:constr type="rMarg"/>
          </dgm:constrLst>
          <dgm:ruleLst>
            <dgm:rule type="primFontSz" val="11" fact="NaN" max="NaN"/>
            <dgm:rule type="secFontSz" val="9" fact="NaN" max="NaN"/>
          </dgm:ruleLst>
        </dgm:layoutNode>
        <dgm:layoutNode name="EmptyPlaceHolder">
          <dgm:alg type="sp"/>
          <dgm:shape xmlns:r="http://schemas.openxmlformats.org/officeDocument/2006/relationships" r:blip="">
            <dgm:adjLst/>
          </dgm:shape>
          <dgm:presOf/>
          <dgm:constrLst/>
        </dgm:layoutNode>
      </dgm:layoutNode>
      <dgm:forEach name="Name19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A28068-AFBD-4979-B752-9EB6F90B1386}" type="datetimeFigureOut">
              <a:rPr lang="en-US" smtClean="0"/>
              <a:t>11/12/2022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939589-3E79-4C82-AA4A-FE78234FAA5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49689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l">
              <a:defRPr sz="6000" b="1" i="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1B787A8-0D67-4B7E-9B48-86BD906AB6B5}"/>
              </a:ext>
            </a:extLst>
          </p:cNvPr>
          <p:cNvCxnSpPr>
            <a:cxnSpLocks/>
          </p:cNvCxnSpPr>
          <p:nvPr/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97802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4752" y="1681163"/>
            <a:ext cx="455371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44752" y="2505075"/>
            <a:ext cx="4553712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84848" y="1681163"/>
            <a:ext cx="455371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784848" y="2505075"/>
            <a:ext cx="4553712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raphic 15">
            <a:extLst>
              <a:ext uri="{FF2B5EF4-FFF2-40B4-BE49-F238E27FC236}">
                <a16:creationId xmlns:a16="http://schemas.microsoft.com/office/drawing/2014/main" id="{A9475260-301F-4744-B1DA-7B00F6FB434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Graphic 16">
            <a:extLst>
              <a:ext uri="{FF2B5EF4-FFF2-40B4-BE49-F238E27FC236}">
                <a16:creationId xmlns:a16="http://schemas.microsoft.com/office/drawing/2014/main" id="{9BBD3F4B-0836-48C5-AC68-747456D1DD50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6" name="Graphic 14">
            <a:extLst>
              <a:ext uri="{FF2B5EF4-FFF2-40B4-BE49-F238E27FC236}">
                <a16:creationId xmlns:a16="http://schemas.microsoft.com/office/drawing/2014/main" id="{9B4398D5-99F4-4F83-AA77-9B4177648CAF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75955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4752" y="1681163"/>
            <a:ext cx="28346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44752" y="2505075"/>
            <a:ext cx="283464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983480" y="1681163"/>
            <a:ext cx="28346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983480" y="2505075"/>
            <a:ext cx="283464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raphic 15">
            <a:extLst>
              <a:ext uri="{FF2B5EF4-FFF2-40B4-BE49-F238E27FC236}">
                <a16:creationId xmlns:a16="http://schemas.microsoft.com/office/drawing/2014/main" id="{A9475260-301F-4744-B1DA-7B00F6FB434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Graphic 16">
            <a:extLst>
              <a:ext uri="{FF2B5EF4-FFF2-40B4-BE49-F238E27FC236}">
                <a16:creationId xmlns:a16="http://schemas.microsoft.com/office/drawing/2014/main" id="{9BBD3F4B-0836-48C5-AC68-747456D1DD50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6" name="Graphic 14">
            <a:extLst>
              <a:ext uri="{FF2B5EF4-FFF2-40B4-BE49-F238E27FC236}">
                <a16:creationId xmlns:a16="http://schemas.microsoft.com/office/drawing/2014/main" id="{9B4398D5-99F4-4F83-AA77-9B4177648CAF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2D693B15-7265-4478-9579-62FCD5222D0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531352" y="1769269"/>
            <a:ext cx="28346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5">
            <a:extLst>
              <a:ext uri="{FF2B5EF4-FFF2-40B4-BE49-F238E27FC236}">
                <a16:creationId xmlns:a16="http://schemas.microsoft.com/office/drawing/2014/main" id="{48F9E92F-BB16-4896-A47F-6497C3D705B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531352" y="2593181"/>
            <a:ext cx="283464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730798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91656" y="804672"/>
            <a:ext cx="4434840" cy="886968"/>
          </a:xfrm>
        </p:spPr>
        <p:txBody>
          <a:bodyPr anchor="b"/>
          <a:lstStyle>
            <a:lvl1pPr algn="l">
              <a:defRPr sz="5400" b="0" i="0" cap="none" baseline="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91654" y="1801368"/>
            <a:ext cx="4434840" cy="4754880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811512" y="1591056"/>
            <a:ext cx="3547872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939C974-0ED4-4915-BBF7-1FB00C18AD45}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515930B2-E36D-4D05-A6B3-CA1BF61D50CC}"/>
              </a:ext>
            </a:extLst>
          </p:cNvPr>
          <p:cNvSpPr/>
          <p:nvPr userDrawn="1"/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3464" y="3108960"/>
            <a:ext cx="5221224" cy="3447288"/>
          </a:xfrm>
        </p:spPr>
        <p:txBody>
          <a:bodyPr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12">
            <a:extLst>
              <a:ext uri="{FF2B5EF4-FFF2-40B4-BE49-F238E27FC236}">
                <a16:creationId xmlns:a16="http://schemas.microsoft.com/office/drawing/2014/main" id="{F146D6C1-343E-4F97-A565-55BBB15F4C7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83464" y="301752"/>
            <a:ext cx="2459736" cy="2505456"/>
          </a:xfrm>
        </p:spPr>
        <p:txBody>
          <a:bodyPr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12">
            <a:extLst>
              <a:ext uri="{FF2B5EF4-FFF2-40B4-BE49-F238E27FC236}">
                <a16:creationId xmlns:a16="http://schemas.microsoft.com/office/drawing/2014/main" id="{BA123E2D-4554-47D5-B0EC-0C47EDB4162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044952" y="301752"/>
            <a:ext cx="2459736" cy="2505456"/>
          </a:xfrm>
        </p:spPr>
        <p:txBody>
          <a:bodyPr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78914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3186EA6A-5CD5-4DF7-9C8A-EDFAF28A80D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77111" y="407499"/>
            <a:ext cx="1952279" cy="1952279"/>
          </a:xfrm>
          <a:custGeom>
            <a:avLst/>
            <a:gdLst>
              <a:gd name="connsiteX0" fmla="*/ 976140 w 1952279"/>
              <a:gd name="connsiteY0" fmla="*/ 0 h 1952279"/>
              <a:gd name="connsiteX1" fmla="*/ 1952279 w 1952279"/>
              <a:gd name="connsiteY1" fmla="*/ 976140 h 1952279"/>
              <a:gd name="connsiteX2" fmla="*/ 976140 w 1952279"/>
              <a:gd name="connsiteY2" fmla="*/ 1952279 h 1952279"/>
              <a:gd name="connsiteX3" fmla="*/ 0 w 1952279"/>
              <a:gd name="connsiteY3" fmla="*/ 976140 h 1952279"/>
              <a:gd name="connsiteX4" fmla="*/ 976140 w 1952279"/>
              <a:gd name="connsiteY4" fmla="*/ 0 h 1952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52279" h="1952279">
                <a:moveTo>
                  <a:pt x="976140" y="0"/>
                </a:moveTo>
                <a:cubicBezTo>
                  <a:pt x="1515247" y="0"/>
                  <a:pt x="1952279" y="437033"/>
                  <a:pt x="1952279" y="976140"/>
                </a:cubicBezTo>
                <a:cubicBezTo>
                  <a:pt x="1952279" y="1515246"/>
                  <a:pt x="1515247" y="1952279"/>
                  <a:pt x="976140" y="1952279"/>
                </a:cubicBezTo>
                <a:cubicBezTo>
                  <a:pt x="437033" y="1952279"/>
                  <a:pt x="0" y="1515246"/>
                  <a:pt x="0" y="976140"/>
                </a:cubicBezTo>
                <a:cubicBezTo>
                  <a:pt x="0" y="437033"/>
                  <a:pt x="437033" y="0"/>
                  <a:pt x="976140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83D5117F-F235-498D-99A5-9DE2D665576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28345" y="1972581"/>
            <a:ext cx="2290065" cy="2273502"/>
          </a:xfrm>
          <a:custGeom>
            <a:avLst/>
            <a:gdLst>
              <a:gd name="connsiteX0" fmla="*/ 1145032 w 2290065"/>
              <a:gd name="connsiteY0" fmla="*/ 0 h 2273502"/>
              <a:gd name="connsiteX1" fmla="*/ 2290065 w 2290065"/>
              <a:gd name="connsiteY1" fmla="*/ 1145033 h 2273502"/>
              <a:gd name="connsiteX2" fmla="*/ 1375797 w 2290065"/>
              <a:gd name="connsiteY2" fmla="*/ 2266803 h 2273502"/>
              <a:gd name="connsiteX3" fmla="*/ 1331903 w 2290065"/>
              <a:gd name="connsiteY3" fmla="*/ 2273502 h 2273502"/>
              <a:gd name="connsiteX4" fmla="*/ 958162 w 2290065"/>
              <a:gd name="connsiteY4" fmla="*/ 2273502 h 2273502"/>
              <a:gd name="connsiteX5" fmla="*/ 914268 w 2290065"/>
              <a:gd name="connsiteY5" fmla="*/ 2266803 h 2273502"/>
              <a:gd name="connsiteX6" fmla="*/ 5911 w 2290065"/>
              <a:gd name="connsiteY6" fmla="*/ 1262106 h 2273502"/>
              <a:gd name="connsiteX7" fmla="*/ 0 w 2290065"/>
              <a:gd name="connsiteY7" fmla="*/ 1145053 h 2273502"/>
              <a:gd name="connsiteX8" fmla="*/ 0 w 2290065"/>
              <a:gd name="connsiteY8" fmla="*/ 1145014 h 2273502"/>
              <a:gd name="connsiteX9" fmla="*/ 5911 w 2290065"/>
              <a:gd name="connsiteY9" fmla="*/ 1027960 h 2273502"/>
              <a:gd name="connsiteX10" fmla="*/ 1145032 w 2290065"/>
              <a:gd name="connsiteY10" fmla="*/ 0 h 227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290065" h="2273502">
                <a:moveTo>
                  <a:pt x="1145032" y="0"/>
                </a:moveTo>
                <a:cubicBezTo>
                  <a:pt x="1777417" y="0"/>
                  <a:pt x="2290065" y="512649"/>
                  <a:pt x="2290065" y="1145033"/>
                </a:cubicBezTo>
                <a:cubicBezTo>
                  <a:pt x="2290065" y="1698370"/>
                  <a:pt x="1897569" y="2160033"/>
                  <a:pt x="1375797" y="2266803"/>
                </a:cubicBezTo>
                <a:lnTo>
                  <a:pt x="1331903" y="2273502"/>
                </a:lnTo>
                <a:lnTo>
                  <a:pt x="958162" y="2273502"/>
                </a:lnTo>
                <a:lnTo>
                  <a:pt x="914268" y="2266803"/>
                </a:lnTo>
                <a:cubicBezTo>
                  <a:pt x="429765" y="2167660"/>
                  <a:pt x="56730" y="1762511"/>
                  <a:pt x="5911" y="1262106"/>
                </a:cubicBezTo>
                <a:lnTo>
                  <a:pt x="0" y="1145053"/>
                </a:lnTo>
                <a:lnTo>
                  <a:pt x="0" y="1145014"/>
                </a:lnTo>
                <a:lnTo>
                  <a:pt x="5911" y="1027960"/>
                </a:lnTo>
                <a:cubicBezTo>
                  <a:pt x="64548" y="450571"/>
                  <a:pt x="552172" y="0"/>
                  <a:pt x="1145032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E1E0A794-F1D3-4628-B5B1-9D48AB34C3D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579539" y="4386312"/>
            <a:ext cx="3119293" cy="2462810"/>
          </a:xfrm>
          <a:custGeom>
            <a:avLst/>
            <a:gdLst>
              <a:gd name="connsiteX0" fmla="*/ 1559647 w 3119293"/>
              <a:gd name="connsiteY0" fmla="*/ 0 h 2462810"/>
              <a:gd name="connsiteX1" fmla="*/ 3119293 w 3119293"/>
              <a:gd name="connsiteY1" fmla="*/ 1559647 h 2462810"/>
              <a:gd name="connsiteX2" fmla="*/ 2852930 w 3119293"/>
              <a:gd name="connsiteY2" fmla="*/ 2431660 h 2462810"/>
              <a:gd name="connsiteX3" fmla="*/ 2829636 w 3119293"/>
              <a:gd name="connsiteY3" fmla="*/ 2462810 h 2462810"/>
              <a:gd name="connsiteX4" fmla="*/ 289658 w 3119293"/>
              <a:gd name="connsiteY4" fmla="*/ 2462810 h 2462810"/>
              <a:gd name="connsiteX5" fmla="*/ 266363 w 3119293"/>
              <a:gd name="connsiteY5" fmla="*/ 2431660 h 2462810"/>
              <a:gd name="connsiteX6" fmla="*/ 0 w 3119293"/>
              <a:gd name="connsiteY6" fmla="*/ 1559647 h 2462810"/>
              <a:gd name="connsiteX7" fmla="*/ 1559647 w 3119293"/>
              <a:gd name="connsiteY7" fmla="*/ 0 h 2462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19293" h="2462810">
                <a:moveTo>
                  <a:pt x="1559647" y="0"/>
                </a:moveTo>
                <a:cubicBezTo>
                  <a:pt x="2421016" y="0"/>
                  <a:pt x="3119293" y="698278"/>
                  <a:pt x="3119293" y="1559647"/>
                </a:cubicBezTo>
                <a:cubicBezTo>
                  <a:pt x="3119293" y="1882660"/>
                  <a:pt x="3021098" y="2182739"/>
                  <a:pt x="2852930" y="2431660"/>
                </a:cubicBezTo>
                <a:lnTo>
                  <a:pt x="2829636" y="2462810"/>
                </a:lnTo>
                <a:lnTo>
                  <a:pt x="289658" y="2462810"/>
                </a:lnTo>
                <a:lnTo>
                  <a:pt x="266363" y="2431660"/>
                </a:lnTo>
                <a:cubicBezTo>
                  <a:pt x="98195" y="2182739"/>
                  <a:pt x="0" y="1882660"/>
                  <a:pt x="0" y="1559647"/>
                </a:cubicBezTo>
                <a:cubicBezTo>
                  <a:pt x="0" y="698278"/>
                  <a:pt x="698278" y="0"/>
                  <a:pt x="155964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B8D3F45B-B631-47D3-A33C-71CEC2B3602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92905" y="4018982"/>
            <a:ext cx="3854161" cy="2839018"/>
          </a:xfrm>
          <a:custGeom>
            <a:avLst/>
            <a:gdLst>
              <a:gd name="connsiteX0" fmla="*/ 1927061 w 3854161"/>
              <a:gd name="connsiteY0" fmla="*/ 0 h 2839018"/>
              <a:gd name="connsiteX1" fmla="*/ 1927101 w 3854161"/>
              <a:gd name="connsiteY1" fmla="*/ 0 h 2839018"/>
              <a:gd name="connsiteX2" fmla="*/ 2124114 w 3854161"/>
              <a:gd name="connsiteY2" fmla="*/ 9948 h 2839018"/>
              <a:gd name="connsiteX3" fmla="*/ 3854161 w 3854161"/>
              <a:gd name="connsiteY3" fmla="*/ 1927080 h 2839018"/>
              <a:gd name="connsiteX4" fmla="*/ 3702722 w 3854161"/>
              <a:gd name="connsiteY4" fmla="*/ 2677187 h 2839018"/>
              <a:gd name="connsiteX5" fmla="*/ 3624763 w 3854161"/>
              <a:gd name="connsiteY5" fmla="*/ 2839018 h 2839018"/>
              <a:gd name="connsiteX6" fmla="*/ 229398 w 3854161"/>
              <a:gd name="connsiteY6" fmla="*/ 2839018 h 2839018"/>
              <a:gd name="connsiteX7" fmla="*/ 151440 w 3854161"/>
              <a:gd name="connsiteY7" fmla="*/ 2677187 h 2839018"/>
              <a:gd name="connsiteX8" fmla="*/ 0 w 3854161"/>
              <a:gd name="connsiteY8" fmla="*/ 1927080 h 2839018"/>
              <a:gd name="connsiteX9" fmla="*/ 1730048 w 3854161"/>
              <a:gd name="connsiteY9" fmla="*/ 9948 h 2839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854161" h="2839018">
                <a:moveTo>
                  <a:pt x="1927061" y="0"/>
                </a:moveTo>
                <a:lnTo>
                  <a:pt x="1927101" y="0"/>
                </a:lnTo>
                <a:lnTo>
                  <a:pt x="2124114" y="9948"/>
                </a:lnTo>
                <a:cubicBezTo>
                  <a:pt x="3095856" y="108634"/>
                  <a:pt x="3854161" y="929301"/>
                  <a:pt x="3854161" y="1927080"/>
                </a:cubicBezTo>
                <a:cubicBezTo>
                  <a:pt x="3854161" y="2193154"/>
                  <a:pt x="3800237" y="2446634"/>
                  <a:pt x="3702722" y="2677187"/>
                </a:cubicBezTo>
                <a:lnTo>
                  <a:pt x="3624763" y="2839018"/>
                </a:lnTo>
                <a:lnTo>
                  <a:pt x="229398" y="2839018"/>
                </a:lnTo>
                <a:lnTo>
                  <a:pt x="151440" y="2677187"/>
                </a:lnTo>
                <a:cubicBezTo>
                  <a:pt x="53924" y="2446634"/>
                  <a:pt x="0" y="2193154"/>
                  <a:pt x="0" y="1927080"/>
                </a:cubicBezTo>
                <a:cubicBezTo>
                  <a:pt x="0" y="929301"/>
                  <a:pt x="758305" y="108634"/>
                  <a:pt x="1730048" y="99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0" y="585216"/>
            <a:ext cx="5276088" cy="2276856"/>
          </a:xfrm>
        </p:spPr>
        <p:txBody>
          <a:bodyPr anchor="b"/>
          <a:lstStyle>
            <a:lvl1pPr algn="r">
              <a:defRPr sz="4800" b="1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201168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9/3/20XX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938528"/>
            <a:ext cx="278892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Graphic 32">
            <a:extLst>
              <a:ext uri="{FF2B5EF4-FFF2-40B4-BE49-F238E27FC236}">
                <a16:creationId xmlns:a16="http://schemas.microsoft.com/office/drawing/2014/main" id="{846CD0EA-B0AA-4845-81A5-4ADD7C58B12F}"/>
              </a:ext>
            </a:extLst>
          </p:cNvPr>
          <p:cNvSpPr/>
          <p:nvPr userDrawn="1"/>
        </p:nvSpPr>
        <p:spPr>
          <a:xfrm>
            <a:off x="1472366" y="1859534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0" name="Graphic 33">
            <a:extLst>
              <a:ext uri="{FF2B5EF4-FFF2-40B4-BE49-F238E27FC236}">
                <a16:creationId xmlns:a16="http://schemas.microsoft.com/office/drawing/2014/main" id="{0E97A0CB-7CB1-47F0-BD48-EEECBAC39CD2}"/>
              </a:ext>
            </a:extLst>
          </p:cNvPr>
          <p:cNvSpPr/>
          <p:nvPr userDrawn="1"/>
        </p:nvSpPr>
        <p:spPr>
          <a:xfrm>
            <a:off x="2014523" y="3146867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2" name="Graphic 31">
            <a:extLst>
              <a:ext uri="{FF2B5EF4-FFF2-40B4-BE49-F238E27FC236}">
                <a16:creationId xmlns:a16="http://schemas.microsoft.com/office/drawing/2014/main" id="{477816C9-06CB-4BC5-B26B-6A2877BD941A}"/>
              </a:ext>
            </a:extLst>
          </p:cNvPr>
          <p:cNvSpPr/>
          <p:nvPr userDrawn="1"/>
        </p:nvSpPr>
        <p:spPr>
          <a:xfrm>
            <a:off x="5404920" y="450829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3AE7F8D-AE68-4A83-BAB5-3A97D473CE3C}"/>
              </a:ext>
            </a:extLst>
          </p:cNvPr>
          <p:cNvCxnSpPr>
            <a:cxnSpLocks/>
          </p:cNvCxnSpPr>
          <p:nvPr userDrawn="1"/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60720" y="3127248"/>
            <a:ext cx="5276088" cy="1124712"/>
          </a:xfrm>
        </p:spPr>
        <p:txBody>
          <a:bodyPr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10451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7596AF9-469C-436D-B7D2-77952EF1825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32910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FF36D6-399B-43E3-84DD-9FC5119EC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234AB7-3B85-4028-A500-5A1BDBF45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1F40F0-9909-442F-BBA4-409D061ED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53C1207-D1C8-49E3-8837-E2B89D366FA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8676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0F214-646F-4D81-AD12-65628EC98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F71768-C3FA-49EF-99EF-06E6C3B284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DA6F24-ED6C-4D12-A9D6-EE37FBD686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E6AACE-FAFB-4934-8E3C-AB5B21635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1533EA-D0F8-4C79-8721-F190DE2D2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59BAC9-F101-4394-BBA4-3D21A3497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F3A79C9-7EDC-44F6-AC48-5DD98A7695AD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68059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CB71F-B6C2-4866-BC97-304F78816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5ED73B-8413-478D-80D7-B78B69763B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BDF226-1B94-4D2D-98B3-7B932FB17D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0C4E9A-CA29-4CCD-ACFA-B29F80FBA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A5B7BE-3F1B-4FF3-B1D7-6E39B99D0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2F18F1-E27E-470E-AE13-4755DEE63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0F08750-B7F2-4119-B151-68DE774813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7755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2 Slide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8448" y="594360"/>
            <a:ext cx="6272784" cy="2843784"/>
          </a:xfrm>
        </p:spPr>
        <p:txBody>
          <a:bodyPr anchor="b"/>
          <a:lstStyle>
            <a:lvl1pPr algn="l">
              <a:defRPr sz="5400" b="1" i="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41848" y="4700016"/>
            <a:ext cx="5093208" cy="1197864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E825845-66DD-4B77-A729-CD97D156FE6C}"/>
              </a:ext>
            </a:extLst>
          </p:cNvPr>
          <p:cNvCxnSpPr>
            <a:cxnSpLocks/>
          </p:cNvCxnSpPr>
          <p:nvPr userDrawn="1"/>
        </p:nvCxnSpPr>
        <p:spPr>
          <a:xfrm>
            <a:off x="1301262" y="3496322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Graphic 12">
            <a:extLst>
              <a:ext uri="{FF2B5EF4-FFF2-40B4-BE49-F238E27FC236}">
                <a16:creationId xmlns:a16="http://schemas.microsoft.com/office/drawing/2014/main" id="{818B4386-1FCF-4ACE-BE25-AF9CC5E2256F}"/>
              </a:ext>
            </a:extLst>
          </p:cNvPr>
          <p:cNvSpPr/>
          <p:nvPr userDrawn="1"/>
        </p:nvSpPr>
        <p:spPr>
          <a:xfrm>
            <a:off x="8217780" y="2973840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1" name="Graphic 13">
            <a:extLst>
              <a:ext uri="{FF2B5EF4-FFF2-40B4-BE49-F238E27FC236}">
                <a16:creationId xmlns:a16="http://schemas.microsoft.com/office/drawing/2014/main" id="{19319560-50ED-4963-A2CF-74663239D426}"/>
              </a:ext>
            </a:extLst>
          </p:cNvPr>
          <p:cNvSpPr/>
          <p:nvPr userDrawn="1"/>
        </p:nvSpPr>
        <p:spPr>
          <a:xfrm>
            <a:off x="7859002" y="2744546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3" name="Graphic 15">
            <a:extLst>
              <a:ext uri="{FF2B5EF4-FFF2-40B4-BE49-F238E27FC236}">
                <a16:creationId xmlns:a16="http://schemas.microsoft.com/office/drawing/2014/main" id="{E5ABBDAD-943D-48F3-9C80-B29C48966C79}"/>
              </a:ext>
            </a:extLst>
          </p:cNvPr>
          <p:cNvSpPr/>
          <p:nvPr userDrawn="1"/>
        </p:nvSpPr>
        <p:spPr>
          <a:xfrm>
            <a:off x="7843462" y="3198265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79060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34120D15-E48C-4FBE-BB95-24DB36D9F4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366432" y="2530058"/>
            <a:ext cx="3707972" cy="3707971"/>
          </a:xfrm>
          <a:custGeom>
            <a:avLst/>
            <a:gdLst>
              <a:gd name="connsiteX0" fmla="*/ 1853986 w 3707972"/>
              <a:gd name="connsiteY0" fmla="*/ 0 h 3707971"/>
              <a:gd name="connsiteX1" fmla="*/ 3707972 w 3707972"/>
              <a:gd name="connsiteY1" fmla="*/ 1853986 h 3707971"/>
              <a:gd name="connsiteX2" fmla="*/ 2043545 w 3707972"/>
              <a:gd name="connsiteY2" fmla="*/ 3698400 h 3707971"/>
              <a:gd name="connsiteX3" fmla="*/ 1854006 w 3707972"/>
              <a:gd name="connsiteY3" fmla="*/ 3707971 h 3707971"/>
              <a:gd name="connsiteX4" fmla="*/ 1853966 w 3707972"/>
              <a:gd name="connsiteY4" fmla="*/ 3707971 h 3707971"/>
              <a:gd name="connsiteX5" fmla="*/ 1664427 w 3707972"/>
              <a:gd name="connsiteY5" fmla="*/ 3698400 h 3707971"/>
              <a:gd name="connsiteX6" fmla="*/ 0 w 3707972"/>
              <a:gd name="connsiteY6" fmla="*/ 1853986 h 3707971"/>
              <a:gd name="connsiteX7" fmla="*/ 1853986 w 3707972"/>
              <a:gd name="connsiteY7" fmla="*/ 0 h 370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07972" h="3707971">
                <a:moveTo>
                  <a:pt x="1853986" y="0"/>
                </a:moveTo>
                <a:cubicBezTo>
                  <a:pt x="2877914" y="0"/>
                  <a:pt x="3707972" y="830058"/>
                  <a:pt x="3707972" y="1853986"/>
                </a:cubicBezTo>
                <a:cubicBezTo>
                  <a:pt x="3707972" y="2813919"/>
                  <a:pt x="2978429" y="3603458"/>
                  <a:pt x="2043545" y="3698400"/>
                </a:cubicBezTo>
                <a:lnTo>
                  <a:pt x="1854006" y="3707971"/>
                </a:lnTo>
                <a:lnTo>
                  <a:pt x="1853966" y="3707971"/>
                </a:lnTo>
                <a:lnTo>
                  <a:pt x="1664427" y="3698400"/>
                </a:lnTo>
                <a:cubicBezTo>
                  <a:pt x="729543" y="3603458"/>
                  <a:pt x="0" y="2813919"/>
                  <a:pt x="0" y="1853986"/>
                </a:cubicBezTo>
                <a:cubicBezTo>
                  <a:pt x="0" y="830058"/>
                  <a:pt x="830058" y="0"/>
                  <a:pt x="1853986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02936" y="585216"/>
            <a:ext cx="5833872" cy="2276856"/>
          </a:xfrm>
        </p:spPr>
        <p:txBody>
          <a:bodyPr anchor="b"/>
          <a:lstStyle>
            <a:lvl1pPr algn="r">
              <a:defRPr sz="6000" b="1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201168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9/3/20XX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938528"/>
            <a:ext cx="278892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3AE7F8D-AE68-4A83-BAB5-3A97D473CE3C}"/>
              </a:ext>
            </a:extLst>
          </p:cNvPr>
          <p:cNvCxnSpPr>
            <a:cxnSpLocks/>
          </p:cNvCxnSpPr>
          <p:nvPr userDrawn="1"/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202936" y="3127248"/>
            <a:ext cx="5833872" cy="3118104"/>
          </a:xfrm>
        </p:spPr>
        <p:txBody>
          <a:bodyPr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Graphic 12">
            <a:extLst>
              <a:ext uri="{FF2B5EF4-FFF2-40B4-BE49-F238E27FC236}">
                <a16:creationId xmlns:a16="http://schemas.microsoft.com/office/drawing/2014/main" id="{EA1B6985-3E5A-40F4-9268-D4AB3BBF8C91}"/>
              </a:ext>
            </a:extLst>
          </p:cNvPr>
          <p:cNvSpPr/>
          <p:nvPr userDrawn="1"/>
        </p:nvSpPr>
        <p:spPr>
          <a:xfrm>
            <a:off x="4745394" y="276027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3" name="Graphic 13">
            <a:extLst>
              <a:ext uri="{FF2B5EF4-FFF2-40B4-BE49-F238E27FC236}">
                <a16:creationId xmlns:a16="http://schemas.microsoft.com/office/drawing/2014/main" id="{338BC906-9D03-4280-85E8-21A81BC21D73}"/>
              </a:ext>
            </a:extLst>
          </p:cNvPr>
          <p:cNvSpPr/>
          <p:nvPr userDrawn="1"/>
        </p:nvSpPr>
        <p:spPr>
          <a:xfrm>
            <a:off x="4386614" y="253098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7" name="Graphic 15">
            <a:extLst>
              <a:ext uri="{FF2B5EF4-FFF2-40B4-BE49-F238E27FC236}">
                <a16:creationId xmlns:a16="http://schemas.microsoft.com/office/drawing/2014/main" id="{C5C06D53-C9F6-47E8-BFE1-B8193A1AED8B}"/>
              </a:ext>
            </a:extLst>
          </p:cNvPr>
          <p:cNvSpPr/>
          <p:nvPr userDrawn="1"/>
        </p:nvSpPr>
        <p:spPr>
          <a:xfrm>
            <a:off x="1669987" y="6031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0768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E62FC6D8-DD87-4B93-8491-43C84EE63FE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51965" y="1665520"/>
            <a:ext cx="4266960" cy="4266968"/>
          </a:xfrm>
          <a:custGeom>
            <a:avLst/>
            <a:gdLst>
              <a:gd name="connsiteX0" fmla="*/ 2133823 w 4266960"/>
              <a:gd name="connsiteY0" fmla="*/ 0 h 4266968"/>
              <a:gd name="connsiteX1" fmla="*/ 4256628 w 4266960"/>
              <a:gd name="connsiteY1" fmla="*/ 1915652 h 4266968"/>
              <a:gd name="connsiteX2" fmla="*/ 4266960 w 4266960"/>
              <a:gd name="connsiteY2" fmla="*/ 2120258 h 4266968"/>
              <a:gd name="connsiteX3" fmla="*/ 4266960 w 4266960"/>
              <a:gd name="connsiteY3" fmla="*/ 2147389 h 4266968"/>
              <a:gd name="connsiteX4" fmla="*/ 4256628 w 4266960"/>
              <a:gd name="connsiteY4" fmla="*/ 2351994 h 4266968"/>
              <a:gd name="connsiteX5" fmla="*/ 2351994 w 4266960"/>
              <a:gd name="connsiteY5" fmla="*/ 4256629 h 4266968"/>
              <a:gd name="connsiteX6" fmla="*/ 2147230 w 4266960"/>
              <a:gd name="connsiteY6" fmla="*/ 4266968 h 4266968"/>
              <a:gd name="connsiteX7" fmla="*/ 2120416 w 4266960"/>
              <a:gd name="connsiteY7" fmla="*/ 4266968 h 4266968"/>
              <a:gd name="connsiteX8" fmla="*/ 1915652 w 4266960"/>
              <a:gd name="connsiteY8" fmla="*/ 4256629 h 4266968"/>
              <a:gd name="connsiteX9" fmla="*/ 0 w 4266960"/>
              <a:gd name="connsiteY9" fmla="*/ 2133823 h 4266968"/>
              <a:gd name="connsiteX10" fmla="*/ 2133823 w 4266960"/>
              <a:gd name="connsiteY10" fmla="*/ 0 h 426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66960" h="4266968">
                <a:moveTo>
                  <a:pt x="2133823" y="0"/>
                </a:moveTo>
                <a:cubicBezTo>
                  <a:pt x="3238644" y="0"/>
                  <a:pt x="4147355" y="839660"/>
                  <a:pt x="4256628" y="1915652"/>
                </a:cubicBezTo>
                <a:lnTo>
                  <a:pt x="4266960" y="2120258"/>
                </a:lnTo>
                <a:lnTo>
                  <a:pt x="4266960" y="2147389"/>
                </a:lnTo>
                <a:lnTo>
                  <a:pt x="4256628" y="2351994"/>
                </a:lnTo>
                <a:cubicBezTo>
                  <a:pt x="4154640" y="3356254"/>
                  <a:pt x="3356253" y="4154640"/>
                  <a:pt x="2351994" y="4256629"/>
                </a:cubicBezTo>
                <a:lnTo>
                  <a:pt x="2147230" y="4266968"/>
                </a:lnTo>
                <a:lnTo>
                  <a:pt x="2120416" y="4266968"/>
                </a:lnTo>
                <a:lnTo>
                  <a:pt x="1915652" y="4256629"/>
                </a:lnTo>
                <a:cubicBezTo>
                  <a:pt x="839660" y="4147356"/>
                  <a:pt x="0" y="3238645"/>
                  <a:pt x="0" y="2133823"/>
                </a:cubicBezTo>
                <a:cubicBezTo>
                  <a:pt x="0" y="955346"/>
                  <a:pt x="955346" y="0"/>
                  <a:pt x="213382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1335024"/>
            <a:ext cx="6190488" cy="1179576"/>
          </a:xfrm>
        </p:spPr>
        <p:txBody>
          <a:bodyPr lIns="91440" tIns="45720" rIns="91440" bIns="45720"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0392" y="2825496"/>
            <a:ext cx="6190488" cy="3346704"/>
          </a:xfrm>
        </p:spPr>
        <p:txBody>
          <a:bodyPr/>
          <a:lstStyle>
            <a:lvl1pPr marL="0" indent="0">
              <a:lnSpc>
                <a:spcPct val="110000"/>
              </a:lnSpc>
              <a:buNone/>
              <a:defRPr sz="2000"/>
            </a:lvl1pPr>
            <a:lvl2pPr marL="228600">
              <a:defRPr sz="1800"/>
            </a:lvl2pPr>
            <a:lvl3pPr marL="457200">
              <a:defRPr sz="1600"/>
            </a:lvl3pPr>
            <a:lvl4pPr marL="68580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964424" y="621792"/>
            <a:ext cx="4114800" cy="365125"/>
          </a:xfrm>
        </p:spPr>
        <p:txBody>
          <a:bodyPr/>
          <a:lstStyle>
            <a:lvl1pPr>
              <a:defRPr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A8B3D0E-ED3F-46FA-AE79-5FEFDE9168E3}"/>
              </a:ext>
            </a:extLst>
          </p:cNvPr>
          <p:cNvCxnSpPr>
            <a:cxnSpLocks/>
          </p:cNvCxnSpPr>
          <p:nvPr userDrawn="1"/>
        </p:nvCxnSpPr>
        <p:spPr>
          <a:xfrm>
            <a:off x="0" y="806470"/>
            <a:ext cx="7903723" cy="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08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Graphic 10">
            <a:extLst>
              <a:ext uri="{FF2B5EF4-FFF2-40B4-BE49-F238E27FC236}">
                <a16:creationId xmlns:a16="http://schemas.microsoft.com/office/drawing/2014/main" id="{AAD06B87-D9B2-4F94-B734-A8F039A2033F}"/>
              </a:ext>
            </a:extLst>
          </p:cNvPr>
          <p:cNvSpPr/>
          <p:nvPr userDrawn="1"/>
        </p:nvSpPr>
        <p:spPr>
          <a:xfrm>
            <a:off x="11281590" y="2070656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9" name="Graphic 11">
            <a:extLst>
              <a:ext uri="{FF2B5EF4-FFF2-40B4-BE49-F238E27FC236}">
                <a16:creationId xmlns:a16="http://schemas.microsoft.com/office/drawing/2014/main" id="{BB13A13C-36EA-4B13-9175-C5FE95B34D33}"/>
              </a:ext>
            </a:extLst>
          </p:cNvPr>
          <p:cNvSpPr/>
          <p:nvPr userDrawn="1"/>
        </p:nvSpPr>
        <p:spPr>
          <a:xfrm>
            <a:off x="10969280" y="178001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71113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Header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63040"/>
            <a:ext cx="9144000" cy="2340864"/>
          </a:xfrm>
        </p:spPr>
        <p:txBody>
          <a:bodyPr anchor="b">
            <a:normAutofit/>
          </a:bodyPr>
          <a:lstStyle>
            <a:lvl1pPr algn="ctr">
              <a:defRPr sz="6000" b="1" i="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3858768"/>
            <a:ext cx="9144000" cy="132588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Graphic 12">
            <a:extLst>
              <a:ext uri="{FF2B5EF4-FFF2-40B4-BE49-F238E27FC236}">
                <a16:creationId xmlns:a16="http://schemas.microsoft.com/office/drawing/2014/main" id="{8A41917E-4B97-447C-98AB-970D625F1DE6}"/>
              </a:ext>
            </a:extLst>
          </p:cNvPr>
          <p:cNvSpPr/>
          <p:nvPr userDrawn="1"/>
        </p:nvSpPr>
        <p:spPr>
          <a:xfrm>
            <a:off x="10772266" y="3054359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5" name="Graphic 13">
            <a:extLst>
              <a:ext uri="{FF2B5EF4-FFF2-40B4-BE49-F238E27FC236}">
                <a16:creationId xmlns:a16="http://schemas.microsoft.com/office/drawing/2014/main" id="{3B3FD238-4561-4AF8-A1F1-185B0CAFE2AC}"/>
              </a:ext>
            </a:extLst>
          </p:cNvPr>
          <p:cNvSpPr/>
          <p:nvPr userDrawn="1"/>
        </p:nvSpPr>
        <p:spPr>
          <a:xfrm>
            <a:off x="10724364" y="2515838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6" name="Graphic 15">
            <a:extLst>
              <a:ext uri="{FF2B5EF4-FFF2-40B4-BE49-F238E27FC236}">
                <a16:creationId xmlns:a16="http://schemas.microsoft.com/office/drawing/2014/main" id="{BAB9414C-AE69-4648-873E-9CE6B2DF8A71}"/>
              </a:ext>
            </a:extLst>
          </p:cNvPr>
          <p:cNvSpPr/>
          <p:nvPr userDrawn="1"/>
        </p:nvSpPr>
        <p:spPr>
          <a:xfrm>
            <a:off x="11024834" y="2787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7" name="Graphic 22">
            <a:extLst>
              <a:ext uri="{FF2B5EF4-FFF2-40B4-BE49-F238E27FC236}">
                <a16:creationId xmlns:a16="http://schemas.microsoft.com/office/drawing/2014/main" id="{3BF75235-4E6E-4184-82A5-EE6FE7993BBC}"/>
              </a:ext>
            </a:extLst>
          </p:cNvPr>
          <p:cNvSpPr/>
          <p:nvPr userDrawn="1"/>
        </p:nvSpPr>
        <p:spPr>
          <a:xfrm>
            <a:off x="1261869" y="2633448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1" name="Graphic 21">
            <a:extLst>
              <a:ext uri="{FF2B5EF4-FFF2-40B4-BE49-F238E27FC236}">
                <a16:creationId xmlns:a16="http://schemas.microsoft.com/office/drawing/2014/main" id="{E66FE37C-2F4B-42DA-BFF6-92DD00BDC49B}"/>
              </a:ext>
            </a:extLst>
          </p:cNvPr>
          <p:cNvSpPr/>
          <p:nvPr userDrawn="1"/>
        </p:nvSpPr>
        <p:spPr>
          <a:xfrm>
            <a:off x="1064053" y="3083338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chemeClr val="bg1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3" name="Graphic 23">
            <a:extLst>
              <a:ext uri="{FF2B5EF4-FFF2-40B4-BE49-F238E27FC236}">
                <a16:creationId xmlns:a16="http://schemas.microsoft.com/office/drawing/2014/main" id="{DDD38822-731A-48DA-A8A0-FBBAF7A6D65D}"/>
              </a:ext>
            </a:extLst>
          </p:cNvPr>
          <p:cNvSpPr/>
          <p:nvPr userDrawn="1"/>
        </p:nvSpPr>
        <p:spPr>
          <a:xfrm>
            <a:off x="1413405" y="3492870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24820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C05CAAB-DBA2-4548-AD5F-01BB97FBB207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17450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91656" y="841248"/>
            <a:ext cx="4434840" cy="3236976"/>
          </a:xfrm>
        </p:spPr>
        <p:txBody>
          <a:bodyPr anchor="b"/>
          <a:lstStyle>
            <a:lvl1pPr algn="l">
              <a:lnSpc>
                <a:spcPct val="110000"/>
              </a:lnSpc>
              <a:spcBef>
                <a:spcPts val="1000"/>
              </a:spcBef>
              <a:defRPr sz="3600" b="0" i="0" cap="none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91655" y="4498848"/>
            <a:ext cx="4434835" cy="510474"/>
          </a:xfrm>
        </p:spPr>
        <p:txBody>
          <a:bodyPr/>
          <a:lstStyle>
            <a:lvl1pPr marL="0" indent="0" algn="l">
              <a:lnSpc>
                <a:spcPct val="11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811512" y="1591056"/>
            <a:ext cx="3547872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939C974-0ED4-4915-BBF7-1FB00C18AD45}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515930B2-E36D-4D05-A6B3-CA1BF61D50CC}"/>
              </a:ext>
            </a:extLst>
          </p:cNvPr>
          <p:cNvSpPr/>
          <p:nvPr userDrawn="1"/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3464" y="301752"/>
            <a:ext cx="5221224" cy="6263640"/>
          </a:xfrm>
        </p:spPr>
        <p:txBody>
          <a:bodyPr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90486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365125"/>
            <a:ext cx="10771632" cy="1325563"/>
          </a:xfrm>
        </p:spPr>
        <p:txBody>
          <a:bodyPr/>
          <a:lstStyle>
            <a:lvl1pPr>
              <a:defRPr sz="5400" b="1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72" y="1825625"/>
            <a:ext cx="10771632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03920" y="841248"/>
            <a:ext cx="363016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Graphic 22">
            <a:extLst>
              <a:ext uri="{FF2B5EF4-FFF2-40B4-BE49-F238E27FC236}">
                <a16:creationId xmlns:a16="http://schemas.microsoft.com/office/drawing/2014/main" id="{4EADA2ED-8A8C-4D17-8798-F26BF3B4CE25}"/>
              </a:ext>
            </a:extLst>
          </p:cNvPr>
          <p:cNvSpPr/>
          <p:nvPr userDrawn="1"/>
        </p:nvSpPr>
        <p:spPr>
          <a:xfrm>
            <a:off x="11202264" y="344083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1" name="Graphic 23">
            <a:extLst>
              <a:ext uri="{FF2B5EF4-FFF2-40B4-BE49-F238E27FC236}">
                <a16:creationId xmlns:a16="http://schemas.microsoft.com/office/drawing/2014/main" id="{54AB3A25-6605-4446-9E53-ACEECD25E27B}"/>
              </a:ext>
            </a:extLst>
          </p:cNvPr>
          <p:cNvSpPr/>
          <p:nvPr userDrawn="1"/>
        </p:nvSpPr>
        <p:spPr>
          <a:xfrm>
            <a:off x="11563141" y="590910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2635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57166-6921-4546-BA2C-99E464681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5B9122-6371-4049-B57A-33DED7DA2F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44752" y="1825625"/>
            <a:ext cx="4553712" cy="435133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14555D-0753-4312-A26B-2338813F9B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84848" y="1825625"/>
            <a:ext cx="4553712" cy="435133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FB7E8F4-3FB3-45AB-A381-9093CA95AAE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Graphic 15">
            <a:extLst>
              <a:ext uri="{FF2B5EF4-FFF2-40B4-BE49-F238E27FC236}">
                <a16:creationId xmlns:a16="http://schemas.microsoft.com/office/drawing/2014/main" id="{D8685329-C6A1-4CB4-8AAE-150D0341F6A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2" name="Graphic 16">
            <a:extLst>
              <a:ext uri="{FF2B5EF4-FFF2-40B4-BE49-F238E27FC236}">
                <a16:creationId xmlns:a16="http://schemas.microsoft.com/office/drawing/2014/main" id="{83CE1DAA-30A3-41AE-8AE1-A7EE5C48A6F3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Graphic 14">
            <a:extLst>
              <a:ext uri="{FF2B5EF4-FFF2-40B4-BE49-F238E27FC236}">
                <a16:creationId xmlns:a16="http://schemas.microsoft.com/office/drawing/2014/main" id="{065162DD-7ACB-4F9C-90DD-24C743035892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52880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DA4224-F4E4-47A4-ACF7-231749390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679907-DC49-4B86-A34C-C97DBC26A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DBC8A0-34FC-4B6E-B42B-A721267D89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9AC0B6-4CC4-4E41-8A4D-F62E17F285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C0E9BD-90BD-46AE-8A0D-06796ADB76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9713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708" r:id="rId2"/>
    <p:sldLayoutId id="2147483717" r:id="rId3"/>
    <p:sldLayoutId id="2147483710" r:id="rId4"/>
    <p:sldLayoutId id="2147483709" r:id="rId5"/>
    <p:sldLayoutId id="2147483698" r:id="rId6"/>
    <p:sldLayoutId id="2147483713" r:id="rId7"/>
    <p:sldLayoutId id="2147483712" r:id="rId8"/>
    <p:sldLayoutId id="2147483700" r:id="rId9"/>
    <p:sldLayoutId id="2147483701" r:id="rId10"/>
    <p:sldLayoutId id="2147483716" r:id="rId11"/>
    <p:sldLayoutId id="2147483714" r:id="rId12"/>
    <p:sldLayoutId id="2147483715" r:id="rId13"/>
    <p:sldLayoutId id="2147483702" r:id="rId14"/>
    <p:sldLayoutId id="2147483703" r:id="rId15"/>
    <p:sldLayoutId id="2147483704" r:id="rId16"/>
    <p:sldLayoutId id="2147483705" r:id="rId17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13" Type="http://schemas.openxmlformats.org/officeDocument/2006/relationships/diagramLayout" Target="../diagrams/layout3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12" Type="http://schemas.openxmlformats.org/officeDocument/2006/relationships/diagramData" Target="../diagrams/data3.xml"/><Relationship Id="rId17" Type="http://schemas.openxmlformats.org/officeDocument/2006/relationships/image" Target="../media/image7.png"/><Relationship Id="rId2" Type="http://schemas.openxmlformats.org/officeDocument/2006/relationships/diagramData" Target="../diagrams/data1.xml"/><Relationship Id="rId16" Type="http://schemas.microsoft.com/office/2007/relationships/diagramDrawing" Target="../diagrams/drawing3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5" Type="http://schemas.openxmlformats.org/officeDocument/2006/relationships/diagramColors" Target="../diagrams/colors3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Relationship Id="rId1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C17278C5-34E8-4293-BE47-73B18483AF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!!Rectangle">
            <a:extLst>
              <a:ext uri="{FF2B5EF4-FFF2-40B4-BE49-F238E27FC236}">
                <a16:creationId xmlns:a16="http://schemas.microsoft.com/office/drawing/2014/main" id="{9A3F5928-D955-456A-97B5-AA390B8CE9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5" name="Picture 4" descr="Writing an appointment on a paper agenda">
            <a:extLst>
              <a:ext uri="{FF2B5EF4-FFF2-40B4-BE49-F238E27FC236}">
                <a16:creationId xmlns:a16="http://schemas.microsoft.com/office/drawing/2014/main" id="{243DDBAE-239B-BF11-4264-0FD6E01DBD6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alphaModFix amt="35000"/>
          </a:blip>
          <a:srcRect t="15730"/>
          <a:stretch/>
        </p:blipFill>
        <p:spPr>
          <a:xfrm>
            <a:off x="20" y="-8877"/>
            <a:ext cx="1219198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3A9968B-2619-4F71-AB00-4C493E1208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6275" y="2271449"/>
            <a:ext cx="9679449" cy="2847058"/>
          </a:xfrm>
        </p:spPr>
        <p:txBody>
          <a:bodyPr anchor="b">
            <a:normAutofit/>
          </a:bodyPr>
          <a:lstStyle/>
          <a:p>
            <a:r>
              <a:rPr lang="en-US" sz="7200" spc="400">
                <a:solidFill>
                  <a:srgbClr val="FFFFFF"/>
                </a:solidFill>
              </a:rPr>
              <a:t>Tweek to-do list app</a:t>
            </a:r>
            <a:endParaRPr lang="en-US" sz="720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F14073-9F68-4B7E-A576-26899D58C7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6275" y="5098254"/>
            <a:ext cx="9679449" cy="750259"/>
          </a:xfrm>
        </p:spPr>
        <p:txBody>
          <a:bodyPr anchor="ctr">
            <a:normAutofit/>
          </a:bodyPr>
          <a:lstStyle/>
          <a:p>
            <a:pPr algn="l"/>
            <a:r>
              <a:rPr lang="en-US" dirty="0">
                <a:solidFill>
                  <a:srgbClr val="FFFFFF"/>
                </a:solidFill>
              </a:rPr>
              <a:t>Mariam Tmane</a:t>
            </a:r>
          </a:p>
          <a:p>
            <a:pPr algn="l"/>
            <a:endParaRPr lang="en-US" dirty="0">
              <a:solidFill>
                <a:srgbClr val="FFFFFF"/>
              </a:solidFill>
            </a:endParaRP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878" y="806470"/>
            <a:ext cx="8453437" cy="0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4954" y="2875093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rgbClr val="FFFFFF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38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3734" y="3104388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rgbClr val="FFFFFF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40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414" y="361953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rgbClr val="FFFFFF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4769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F287FE-1EFA-4C15-BFDD-1EE3F2D37B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954" y="638571"/>
            <a:ext cx="10771632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high-fidelity </a:t>
            </a:r>
            <a:br>
              <a:rPr lang="en-US" dirty="0"/>
            </a:br>
            <a:r>
              <a:rPr lang="en-US" dirty="0"/>
              <a:t>Frames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B7C214-9C4B-410D-816A-6B3C8059C7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2114" y="4258043"/>
            <a:ext cx="3630168" cy="365125"/>
          </a:xfrm>
        </p:spPr>
        <p:txBody>
          <a:bodyPr/>
          <a:lstStyle/>
          <a:p>
            <a:r>
              <a:rPr lang="en-US"/>
              <a:t>Tweek app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8D5D16-EDC5-46DE-A0B9-0765F4F59B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9954" y="6398527"/>
            <a:ext cx="2743200" cy="365125"/>
          </a:xfrm>
        </p:spPr>
        <p:txBody>
          <a:bodyPr/>
          <a:lstStyle/>
          <a:p>
            <a:r>
              <a:rPr lang="en-US" dirty="0"/>
              <a:t>11/15/2022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E31DF2-0419-4016-924C-21929AC1E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93A0265-FA34-1E94-6520-D46D9C50F7D2}"/>
              </a:ext>
            </a:extLst>
          </p:cNvPr>
          <p:cNvSpPr txBox="1"/>
          <p:nvPr/>
        </p:nvSpPr>
        <p:spPr>
          <a:xfrm>
            <a:off x="212114" y="3775182"/>
            <a:ext cx="89925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cap="all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DESKTOP LAYOUT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8E5A5DE-4761-7BD9-266F-D9EF2EE0F6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367"/>
          <a:stretch/>
        </p:blipFill>
        <p:spPr>
          <a:xfrm>
            <a:off x="4928826" y="638571"/>
            <a:ext cx="6074455" cy="57177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F93DE28-D48D-1902-6C0C-CDE84C30F3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6204" y="1002970"/>
            <a:ext cx="92802" cy="113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6736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F287FE-1EFA-4C15-BFDD-1EE3F2D37B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656" y="-49763"/>
            <a:ext cx="10771632" cy="1325563"/>
          </a:xfrm>
        </p:spPr>
        <p:txBody>
          <a:bodyPr/>
          <a:lstStyle/>
          <a:p>
            <a:r>
              <a:rPr lang="en-US" dirty="0"/>
              <a:t>high-fidelity Frames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B7C214-9C4B-410D-816A-6B3C8059C7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Tweek app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8D5D16-EDC5-46DE-A0B9-0765F4F59B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11/15/2022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E31DF2-0419-4016-924C-21929AC1E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14D83DD-6E54-E891-FE9B-9117FC3E58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6754538">
            <a:off x="2838363" y="1757096"/>
            <a:ext cx="2081143" cy="186122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5274584-1B50-E317-5E6D-4C53BE469E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7999264">
            <a:off x="9954065" y="1559171"/>
            <a:ext cx="1835172" cy="13035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B39379D-C9D1-4FB2-9A43-F33367E9EC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010" y="3718451"/>
            <a:ext cx="3970318" cy="23934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EEDD0B3-563F-D40B-C9D8-224B9BF8B3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7717" y="1381808"/>
            <a:ext cx="4798057" cy="283209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D87A14F-DC81-ABE0-94A0-036478CB43FC}"/>
              </a:ext>
            </a:extLst>
          </p:cNvPr>
          <p:cNvSpPr txBox="1"/>
          <p:nvPr/>
        </p:nvSpPr>
        <p:spPr>
          <a:xfrm>
            <a:off x="5201321" y="4531714"/>
            <a:ext cx="560324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cap="all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WHAT’S NEW?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cap="all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CUSTOMIZATION - EMOJIS, FONT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cap="all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PICTURE TO THE LEFT, CUSTOMIZING TIME FRAME FOR REPETITIVE TASKS.</a:t>
            </a:r>
          </a:p>
        </p:txBody>
      </p:sp>
    </p:spTree>
    <p:extLst>
      <p:ext uri="{BB962C8B-B14F-4D97-AF65-F5344CB8AC3E}">
        <p14:creationId xmlns:p14="http://schemas.microsoft.com/office/powerpoint/2010/main" val="28048070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F287FE-1EFA-4C15-BFDD-1EE3F2D37B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656" y="-49763"/>
            <a:ext cx="10771632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high-fidelity Frames - Options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B7C214-9C4B-410D-816A-6B3C8059C7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67116" y="1016650"/>
            <a:ext cx="3630168" cy="365125"/>
          </a:xfrm>
        </p:spPr>
        <p:txBody>
          <a:bodyPr/>
          <a:lstStyle/>
          <a:p>
            <a:r>
              <a:rPr lang="en-US" dirty="0"/>
              <a:t>Tweek app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8D5D16-EDC5-46DE-A0B9-0765F4F59B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9353" y="6356350"/>
            <a:ext cx="2743200" cy="365125"/>
          </a:xfrm>
        </p:spPr>
        <p:txBody>
          <a:bodyPr/>
          <a:lstStyle/>
          <a:p>
            <a:r>
              <a:rPr lang="en-US" dirty="0"/>
              <a:t>11/15/2022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E31DF2-0419-4016-924C-21929AC1E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14D83DD-6E54-E891-FE9B-9117FC3E58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7722094">
            <a:off x="7519889" y="4015200"/>
            <a:ext cx="1811273" cy="161987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5274584-1B50-E317-5E6D-4C53BE469E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636362">
            <a:off x="215020" y="3602416"/>
            <a:ext cx="1550809" cy="138693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987D679-C807-91D3-0DC8-E66B8BCC4C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1006293" y="947882"/>
            <a:ext cx="5363575" cy="24269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0D5D8F0-59DA-7826-B6B1-107C6C01F0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3484" y="1487750"/>
            <a:ext cx="4356324" cy="26353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07E6C0F-47FD-DD69-EB71-813BD20F15CC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401568" y="2298868"/>
            <a:ext cx="202887" cy="20288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94CEED52-8602-EDE5-0B63-2E59F6A246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17945" y="3706255"/>
            <a:ext cx="5492900" cy="303253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77DC7C32-1FCA-9CC0-E449-4C82949D8A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0169" y="980280"/>
            <a:ext cx="91448" cy="109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7154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16AC3602-3348-4F31-9E43-076B03514E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485278-3D07-466F-8351-667A2EBEAB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6755" y="365125"/>
            <a:ext cx="7161245" cy="1325563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Project Timeline:</a:t>
            </a:r>
          </a:p>
        </p:txBody>
      </p:sp>
      <p:sp>
        <p:nvSpPr>
          <p:cNvPr id="21" name="Graphic 11">
            <a:extLst>
              <a:ext uri="{FF2B5EF4-FFF2-40B4-BE49-F238E27FC236}">
                <a16:creationId xmlns:a16="http://schemas.microsoft.com/office/drawing/2014/main" id="{394094B0-A6C9-44BE-9042-66EF0612F6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03882" y="591829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" name="Graphic 10">
            <a:extLst>
              <a:ext uri="{FF2B5EF4-FFF2-40B4-BE49-F238E27FC236}">
                <a16:creationId xmlns:a16="http://schemas.microsoft.com/office/drawing/2014/main" id="{64C2CA96-0B16-4AA7-B340-33044D2385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62662" y="821124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4169334-264D-4176-8BDE-037249A61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1027906"/>
            <a:ext cx="3408787" cy="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Graphic 12">
            <a:extLst>
              <a:ext uri="{FF2B5EF4-FFF2-40B4-BE49-F238E27FC236}">
                <a16:creationId xmlns:a16="http://schemas.microsoft.com/office/drawing/2014/main" id="{1D50D7A8-F1D5-4306-8A9B-DD7A73EB8B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88342" y="1336268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55FF1C-3CBD-419A-9DE4-7A8AA6371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8DA9DAA-006C-4F4B-980E-E3DF019B24E2}" type="slidenum">
              <a:rPr lang="en-US" b="1" cap="all" spc="100">
                <a:solidFill>
                  <a:schemeClr val="bg1"/>
                </a:solidFill>
              </a:rPr>
              <a:pPr>
                <a:spcAft>
                  <a:spcPts val="600"/>
                </a:spcAft>
              </a:pPr>
              <a:t>13</a:t>
            </a:fld>
            <a:endParaRPr lang="en-US" b="1" cap="all" spc="100">
              <a:solidFill>
                <a:schemeClr val="bg1"/>
              </a:solidFill>
            </a:endParaRPr>
          </a:p>
        </p:txBody>
      </p:sp>
      <p:graphicFrame>
        <p:nvGraphicFramePr>
          <p:cNvPr id="14" name="Content Placeholder 6" descr="timeline SmartArt Graphic">
            <a:extLst>
              <a:ext uri="{FF2B5EF4-FFF2-40B4-BE49-F238E27FC236}">
                <a16:creationId xmlns:a16="http://schemas.microsoft.com/office/drawing/2014/main" id="{CEC6DA80-0404-4CED-A682-9D41A16B341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80588741"/>
              </p:ext>
            </p:extLst>
          </p:nvPr>
        </p:nvGraphicFramePr>
        <p:xfrm>
          <a:off x="838199" y="1825625"/>
          <a:ext cx="11058625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592886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C05CAAB-DBA2-4548-AD5F-01BB97FBB2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45CF0CC2-658D-4A87-9D2E-154B0ABE1B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!!Rectangle">
            <a:extLst>
              <a:ext uri="{FF2B5EF4-FFF2-40B4-BE49-F238E27FC236}">
                <a16:creationId xmlns:a16="http://schemas.microsoft.com/office/drawing/2014/main" id="{796C2CE2-29C3-4EBD-A8BB-82C6CC0695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15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26" name="Picture 25" descr="Multi-coloured paper-craft art">
            <a:extLst>
              <a:ext uri="{FF2B5EF4-FFF2-40B4-BE49-F238E27FC236}">
                <a16:creationId xmlns:a16="http://schemas.microsoft.com/office/drawing/2014/main" id="{1D750075-3AF2-029B-AABC-CDCC8C0E64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alphaModFix amt="35000"/>
          </a:blip>
          <a:srcRect t="11018" b="4712"/>
          <a:stretch/>
        </p:blipFill>
        <p:spPr>
          <a:xfrm>
            <a:off x="-30144" y="-8878"/>
            <a:ext cx="1219198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09FB28F-C9D7-439B-B863-44B4E851A0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55485" y="335759"/>
            <a:ext cx="9196921" cy="121548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Key Take-aways</a:t>
            </a:r>
          </a:p>
        </p:txBody>
      </p:sp>
      <p:sp>
        <p:nvSpPr>
          <p:cNvPr id="23" name="Footer Placeholder 22">
            <a:extLst>
              <a:ext uri="{FF2B5EF4-FFF2-40B4-BE49-F238E27FC236}">
                <a16:creationId xmlns:a16="http://schemas.microsoft.com/office/drawing/2014/main" id="{249ACE4E-0038-4BA2-8883-8C3F73B79C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1150424" y="1591484"/>
            <a:ext cx="354809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b="1" i="0" kern="1200" cap="all" spc="100" baseline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Presentation Title</a:t>
            </a:r>
          </a:p>
        </p:txBody>
      </p:sp>
      <p:sp>
        <p:nvSpPr>
          <p:cNvPr id="36" name="Graphic 11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9609" y="554152"/>
            <a:ext cx="171515" cy="171515"/>
          </a:xfrm>
          <a:custGeom>
            <a:avLst/>
            <a:gdLst>
              <a:gd name="connsiteX0" fmla="*/ 159874 w 171515"/>
              <a:gd name="connsiteY0" fmla="*/ 74116 h 171515"/>
              <a:gd name="connsiteX1" fmla="*/ 97399 w 171515"/>
              <a:gd name="connsiteY1" fmla="*/ 74116 h 171515"/>
              <a:gd name="connsiteX2" fmla="*/ 97399 w 171515"/>
              <a:gd name="connsiteY2" fmla="*/ 11641 h 171515"/>
              <a:gd name="connsiteX3" fmla="*/ 85758 w 171515"/>
              <a:gd name="connsiteY3" fmla="*/ 0 h 171515"/>
              <a:gd name="connsiteX4" fmla="*/ 74116 w 171515"/>
              <a:gd name="connsiteY4" fmla="*/ 11641 h 171515"/>
              <a:gd name="connsiteX5" fmla="*/ 74116 w 171515"/>
              <a:gd name="connsiteY5" fmla="*/ 74116 h 171515"/>
              <a:gd name="connsiteX6" fmla="*/ 11641 w 171515"/>
              <a:gd name="connsiteY6" fmla="*/ 74116 h 171515"/>
              <a:gd name="connsiteX7" fmla="*/ 0 w 171515"/>
              <a:gd name="connsiteY7" fmla="*/ 85758 h 171515"/>
              <a:gd name="connsiteX8" fmla="*/ 11641 w 171515"/>
              <a:gd name="connsiteY8" fmla="*/ 97399 h 171515"/>
              <a:gd name="connsiteX9" fmla="*/ 74116 w 171515"/>
              <a:gd name="connsiteY9" fmla="*/ 97399 h 171515"/>
              <a:gd name="connsiteX10" fmla="*/ 74116 w 171515"/>
              <a:gd name="connsiteY10" fmla="*/ 159874 h 171515"/>
              <a:gd name="connsiteX11" fmla="*/ 85758 w 171515"/>
              <a:gd name="connsiteY11" fmla="*/ 171515 h 171515"/>
              <a:gd name="connsiteX12" fmla="*/ 97399 w 171515"/>
              <a:gd name="connsiteY12" fmla="*/ 159874 h 171515"/>
              <a:gd name="connsiteX13" fmla="*/ 97399 w 171515"/>
              <a:gd name="connsiteY13" fmla="*/ 97399 h 171515"/>
              <a:gd name="connsiteX14" fmla="*/ 159874 w 171515"/>
              <a:gd name="connsiteY14" fmla="*/ 97399 h 171515"/>
              <a:gd name="connsiteX15" fmla="*/ 171515 w 171515"/>
              <a:gd name="connsiteY15" fmla="*/ 85758 h 171515"/>
              <a:gd name="connsiteX16" fmla="*/ 159874 w 171515"/>
              <a:gd name="connsiteY16" fmla="*/ 74116 h 171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71515" h="171515">
                <a:moveTo>
                  <a:pt x="159874" y="74116"/>
                </a:moveTo>
                <a:lnTo>
                  <a:pt x="97399" y="74116"/>
                </a:lnTo>
                <a:lnTo>
                  <a:pt x="97399" y="11641"/>
                </a:lnTo>
                <a:cubicBezTo>
                  <a:pt x="97399" y="5212"/>
                  <a:pt x="92187" y="0"/>
                  <a:pt x="85758" y="0"/>
                </a:cubicBezTo>
                <a:cubicBezTo>
                  <a:pt x="79328" y="0"/>
                  <a:pt x="74116" y="5212"/>
                  <a:pt x="74116" y="11641"/>
                </a:cubicBezTo>
                <a:lnTo>
                  <a:pt x="74116" y="74116"/>
                </a:lnTo>
                <a:lnTo>
                  <a:pt x="11641" y="74116"/>
                </a:lnTo>
                <a:cubicBezTo>
                  <a:pt x="5212" y="74116"/>
                  <a:pt x="0" y="79328"/>
                  <a:pt x="0" y="85758"/>
                </a:cubicBezTo>
                <a:cubicBezTo>
                  <a:pt x="0" y="92187"/>
                  <a:pt x="5212" y="97399"/>
                  <a:pt x="11641" y="97399"/>
                </a:cubicBezTo>
                <a:lnTo>
                  <a:pt x="74116" y="97399"/>
                </a:lnTo>
                <a:lnTo>
                  <a:pt x="74116" y="159874"/>
                </a:lnTo>
                <a:cubicBezTo>
                  <a:pt x="74116" y="166303"/>
                  <a:pt x="79328" y="171515"/>
                  <a:pt x="85758" y="171515"/>
                </a:cubicBezTo>
                <a:cubicBezTo>
                  <a:pt x="92187" y="171515"/>
                  <a:pt x="97399" y="166303"/>
                  <a:pt x="97399" y="159874"/>
                </a:cubicBezTo>
                <a:lnTo>
                  <a:pt x="97399" y="97399"/>
                </a:lnTo>
                <a:lnTo>
                  <a:pt x="159874" y="97399"/>
                </a:lnTo>
                <a:cubicBezTo>
                  <a:pt x="166303" y="97399"/>
                  <a:pt x="171515" y="92187"/>
                  <a:pt x="171515" y="85758"/>
                </a:cubicBezTo>
                <a:cubicBezTo>
                  <a:pt x="171515" y="79328"/>
                  <a:pt x="166303" y="74116"/>
                  <a:pt x="159874" y="74116"/>
                </a:cubicBezTo>
                <a:close/>
              </a:path>
            </a:pathLst>
          </a:custGeom>
          <a:solidFill>
            <a:srgbClr val="FFFFFF"/>
          </a:solidFill>
          <a:ln w="776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38" name="Graphic 10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96116" y="837005"/>
            <a:ext cx="112426" cy="112426"/>
          </a:xfrm>
          <a:custGeom>
            <a:avLst/>
            <a:gdLst>
              <a:gd name="connsiteX0" fmla="*/ 112426 w 112426"/>
              <a:gd name="connsiteY0" fmla="*/ 56213 h 112426"/>
              <a:gd name="connsiteX1" fmla="*/ 56213 w 112426"/>
              <a:gd name="connsiteY1" fmla="*/ 112426 h 112426"/>
              <a:gd name="connsiteX2" fmla="*/ 0 w 112426"/>
              <a:gd name="connsiteY2" fmla="*/ 56213 h 112426"/>
              <a:gd name="connsiteX3" fmla="*/ 56213 w 112426"/>
              <a:gd name="connsiteY3" fmla="*/ 0 h 112426"/>
              <a:gd name="connsiteX4" fmla="*/ 112426 w 112426"/>
              <a:gd name="connsiteY4" fmla="*/ 56213 h 112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426" h="112426">
                <a:moveTo>
                  <a:pt x="112426" y="56213"/>
                </a:moveTo>
                <a:cubicBezTo>
                  <a:pt x="112426" y="87259"/>
                  <a:pt x="87259" y="112426"/>
                  <a:pt x="56213" y="112426"/>
                </a:cubicBezTo>
                <a:cubicBezTo>
                  <a:pt x="25167" y="112426"/>
                  <a:pt x="0" y="87259"/>
                  <a:pt x="0" y="56213"/>
                </a:cubicBezTo>
                <a:cubicBezTo>
                  <a:pt x="0" y="25167"/>
                  <a:pt x="25167" y="0"/>
                  <a:pt x="56213" y="0"/>
                </a:cubicBezTo>
                <a:cubicBezTo>
                  <a:pt x="87259" y="0"/>
                  <a:pt x="112426" y="25167"/>
                  <a:pt x="112426" y="56213"/>
                </a:cubicBezTo>
                <a:close/>
              </a:path>
            </a:pathLst>
          </a:custGeom>
          <a:solidFill>
            <a:srgbClr val="FFFFFF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40" name="Graphic 12">
            <a:extLst>
              <a:ext uri="{FF2B5EF4-FFF2-40B4-BE49-F238E27FC236}">
                <a16:creationId xmlns:a16="http://schemas.microsoft.com/office/drawing/2014/main" id="{1453BF6C-B012-48B7-B4E8-6D7AC7C27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12748" y="1472473"/>
            <a:ext cx="157545" cy="157545"/>
          </a:xfrm>
          <a:custGeom>
            <a:avLst/>
            <a:gdLst>
              <a:gd name="connsiteX0" fmla="*/ 78773 w 157545"/>
              <a:gd name="connsiteY0" fmla="*/ 23283 h 157545"/>
              <a:gd name="connsiteX1" fmla="*/ 134262 w 157545"/>
              <a:gd name="connsiteY1" fmla="*/ 78773 h 157545"/>
              <a:gd name="connsiteX2" fmla="*/ 78773 w 157545"/>
              <a:gd name="connsiteY2" fmla="*/ 134262 h 157545"/>
              <a:gd name="connsiteX3" fmla="*/ 23283 w 157545"/>
              <a:gd name="connsiteY3" fmla="*/ 78773 h 157545"/>
              <a:gd name="connsiteX4" fmla="*/ 78773 w 157545"/>
              <a:gd name="connsiteY4" fmla="*/ 23283 h 157545"/>
              <a:gd name="connsiteX5" fmla="*/ 78773 w 157545"/>
              <a:gd name="connsiteY5" fmla="*/ 0 h 157545"/>
              <a:gd name="connsiteX6" fmla="*/ 0 w 157545"/>
              <a:gd name="connsiteY6" fmla="*/ 78773 h 157545"/>
              <a:gd name="connsiteX7" fmla="*/ 78773 w 157545"/>
              <a:gd name="connsiteY7" fmla="*/ 157545 h 157545"/>
              <a:gd name="connsiteX8" fmla="*/ 157545 w 157545"/>
              <a:gd name="connsiteY8" fmla="*/ 78773 h 157545"/>
              <a:gd name="connsiteX9" fmla="*/ 78773 w 157545"/>
              <a:gd name="connsiteY9" fmla="*/ 0 h 157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7545" h="157545">
                <a:moveTo>
                  <a:pt x="78773" y="23283"/>
                </a:moveTo>
                <a:cubicBezTo>
                  <a:pt x="109419" y="23283"/>
                  <a:pt x="134262" y="48126"/>
                  <a:pt x="134262" y="78773"/>
                </a:cubicBezTo>
                <a:cubicBezTo>
                  <a:pt x="134262" y="109419"/>
                  <a:pt x="109419" y="134262"/>
                  <a:pt x="78773" y="134262"/>
                </a:cubicBezTo>
                <a:cubicBezTo>
                  <a:pt x="48126" y="134262"/>
                  <a:pt x="23283" y="109419"/>
                  <a:pt x="23283" y="78773"/>
                </a:cubicBezTo>
                <a:cubicBezTo>
                  <a:pt x="23312" y="48139"/>
                  <a:pt x="48139" y="23312"/>
                  <a:pt x="78773" y="23283"/>
                </a:cubicBezTo>
                <a:moveTo>
                  <a:pt x="78773" y="0"/>
                </a:moveTo>
                <a:cubicBezTo>
                  <a:pt x="35268" y="0"/>
                  <a:pt x="0" y="35268"/>
                  <a:pt x="0" y="78773"/>
                </a:cubicBezTo>
                <a:cubicBezTo>
                  <a:pt x="0" y="122277"/>
                  <a:pt x="35268" y="157545"/>
                  <a:pt x="78773" y="157545"/>
                </a:cubicBezTo>
                <a:cubicBezTo>
                  <a:pt x="122277" y="157545"/>
                  <a:pt x="157545" y="122277"/>
                  <a:pt x="157545" y="78773"/>
                </a:cubicBezTo>
                <a:cubicBezTo>
                  <a:pt x="157545" y="35268"/>
                  <a:pt x="122277" y="0"/>
                  <a:pt x="78773" y="0"/>
                </a:cubicBezTo>
                <a:close/>
              </a:path>
            </a:pathLst>
          </a:custGeom>
          <a:solidFill>
            <a:srgbClr val="FFFFFF"/>
          </a:solidFill>
          <a:ln w="751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cxnSp>
        <p:nvCxnSpPr>
          <p:cNvPr id="42" name="Straight Connector">
            <a:extLst>
              <a:ext uri="{FF2B5EF4-FFF2-40B4-BE49-F238E27FC236}">
                <a16:creationId xmlns:a16="http://schemas.microsoft.com/office/drawing/2014/main" id="{BF76EB78-6E9D-49A9-ADC5-7BCCD6F1FD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23622" y="3610394"/>
            <a:ext cx="0" cy="3238728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1C4FFC1-16D1-C7F6-D21A-A009668F49D8}"/>
              </a:ext>
            </a:extLst>
          </p:cNvPr>
          <p:cNvSpPr txBox="1"/>
          <p:nvPr/>
        </p:nvSpPr>
        <p:spPr>
          <a:xfrm>
            <a:off x="1236525" y="1971040"/>
            <a:ext cx="4859475" cy="3855804"/>
          </a:xfrm>
          <a:prstGeom prst="rect">
            <a:avLst/>
          </a:prstGeom>
        </p:spPr>
        <p:txBody>
          <a:bodyPr vert="horz" lIns="91440" tIns="45720" rIns="91440" bIns="45720" numCol="1" rtlCol="0" anchor="t">
            <a:normAutofit fontScale="25000" lnSpcReduction="20000"/>
          </a:bodyPr>
          <a:lstStyle/>
          <a:p>
            <a:pPr marL="4572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1200" dirty="0">
                <a:solidFill>
                  <a:srgbClr val="FFFFFF"/>
                </a:solidFill>
              </a:rPr>
              <a:t>Research and feedback are very important and should take different forms, such as interviews and surveys because it brings back new ideas and suggestions.</a:t>
            </a:r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1200" dirty="0">
              <a:solidFill>
                <a:srgbClr val="FFFFFF"/>
              </a:solidFill>
            </a:endParaRPr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1200" dirty="0">
                <a:solidFill>
                  <a:srgbClr val="FFFFFF"/>
                </a:solidFill>
              </a:rPr>
              <a:t>There is no specific path to getting to the final product.</a:t>
            </a:r>
          </a:p>
          <a:p>
            <a:pPr marL="228600">
              <a:lnSpc>
                <a:spcPct val="90000"/>
              </a:lnSpc>
              <a:spcAft>
                <a:spcPts val="600"/>
              </a:spcAft>
            </a:pPr>
            <a:endParaRPr lang="en-US" sz="2400" dirty="0">
              <a:solidFill>
                <a:srgbClr val="FFFFFF"/>
              </a:solidFill>
            </a:endParaRPr>
          </a:p>
          <a:p>
            <a:r>
              <a:rPr lang="en-US" sz="2400" dirty="0">
                <a:solidFill>
                  <a:schemeClr val="bg2"/>
                </a:solidFill>
              </a:rPr>
              <a:t>					</a:t>
            </a:r>
            <a:endParaRPr lang="en-US" sz="2400" dirty="0">
              <a:solidFill>
                <a:srgbClr val="FFFFFF"/>
              </a:solidFill>
            </a:endParaRPr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9A686A52-7630-4675-B383-8C2AD252E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8DA9DAA-006C-4F4B-980E-E3DF019B24E2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14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5CB0550-AACF-1132-3614-D82C3CF57C32}"/>
              </a:ext>
            </a:extLst>
          </p:cNvPr>
          <p:cNvSpPr txBox="1"/>
          <p:nvPr/>
        </p:nvSpPr>
        <p:spPr>
          <a:xfrm>
            <a:off x="6287458" y="4230298"/>
            <a:ext cx="4859475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2"/>
                </a:solidFill>
              </a:rPr>
              <a:t>If I had more time.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/>
                </a:solidFill>
              </a:rPr>
              <a:t>Create a storyboard.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/>
                </a:solidFill>
              </a:rPr>
              <a:t>Put more time into the design stage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31B4D3E7-B958-A5FD-D4AF-006C623AF6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4648" y="1796018"/>
            <a:ext cx="1949032" cy="19490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847726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Date Placeholder 21">
            <a:extLst>
              <a:ext uri="{FF2B5EF4-FFF2-40B4-BE49-F238E27FC236}">
                <a16:creationId xmlns:a16="http://schemas.microsoft.com/office/drawing/2014/main" id="{692474E6-3035-46B8-9C05-9B4204E8ED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11/15/2022</a:t>
            </a:r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5D838446-B95D-4AB7-B8CA-D5804BB79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23" name="Footer Placeholder 22">
            <a:extLst>
              <a:ext uri="{FF2B5EF4-FFF2-40B4-BE49-F238E27FC236}">
                <a16:creationId xmlns:a16="http://schemas.microsoft.com/office/drawing/2014/main" id="{DE8D546E-0F46-4CC0-B2B1-8B2430D00C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F777B66-94CB-491C-AC6B-BDAC98E21D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820" y="770224"/>
            <a:ext cx="8466328" cy="2276856"/>
          </a:xfrm>
        </p:spPr>
        <p:txBody>
          <a:bodyPr>
            <a:noAutofit/>
          </a:bodyPr>
          <a:lstStyle/>
          <a:p>
            <a:r>
              <a:rPr lang="en-US" sz="8000" dirty="0"/>
              <a:t>Thank you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2AF1107-8D35-4E35-93C7-D3640946F7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81120" y="3090674"/>
            <a:ext cx="5276088" cy="1124712"/>
          </a:xfrm>
        </p:spPr>
        <p:txBody>
          <a:bodyPr/>
          <a:lstStyle/>
          <a:p>
            <a:r>
              <a:rPr lang="en-US" dirty="0"/>
              <a:t>Mariam Tmane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73131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DBBC93-70DF-4E4E-98E3-08124185A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spc="400" dirty="0">
                <a:solidFill>
                  <a:schemeClr val="bg1"/>
                </a:solidFill>
                <a:latin typeface="+mn-lt"/>
              </a:rPr>
              <a:t>Table of contents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DE74E9-AA78-46C1-845A-0B72FA8AF35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pPr marL="342900" indent="-342900" algn="r">
              <a:buAutoNum type="arabicPeriod"/>
            </a:pPr>
            <a:r>
              <a:rPr lang="en-US" dirty="0"/>
              <a:t>Introduction</a:t>
            </a:r>
            <a:endParaRPr lang="en-US" sz="1800" dirty="0">
              <a:solidFill>
                <a:schemeClr val="bg1"/>
              </a:solidFill>
            </a:endParaRPr>
          </a:p>
          <a:p>
            <a:pPr marL="342900" indent="-342900" algn="r">
              <a:buAutoNum type="arabicPeriod"/>
            </a:pPr>
            <a:r>
              <a:rPr lang="en-US" dirty="0"/>
              <a:t>Why this app / New Options</a:t>
            </a:r>
          </a:p>
          <a:p>
            <a:pPr marL="342900" indent="-342900" algn="r">
              <a:buAutoNum type="arabicPeriod"/>
            </a:pPr>
            <a:r>
              <a:rPr lang="en-US" sz="1800" dirty="0">
                <a:solidFill>
                  <a:schemeClr val="bg1"/>
                </a:solidFill>
              </a:rPr>
              <a:t>Survey/Research findings</a:t>
            </a:r>
          </a:p>
          <a:p>
            <a:pPr marL="342900" indent="-342900" algn="r">
              <a:buAutoNum type="arabicPeriod"/>
            </a:pPr>
            <a:r>
              <a:rPr lang="en-US" dirty="0"/>
              <a:t>User personas/ User stories</a:t>
            </a:r>
          </a:p>
          <a:p>
            <a:pPr marL="342900" indent="-342900" algn="r">
              <a:buAutoNum type="arabicPeriod"/>
            </a:pPr>
            <a:r>
              <a:rPr lang="en-US" sz="1800" dirty="0">
                <a:solidFill>
                  <a:schemeClr val="bg1"/>
                </a:solidFill>
              </a:rPr>
              <a:t>Site Map</a:t>
            </a:r>
            <a:r>
              <a:rPr lang="en-US" dirty="0"/>
              <a:t> / Mood Board</a:t>
            </a:r>
            <a:endParaRPr lang="en-US" sz="1800" dirty="0">
              <a:solidFill>
                <a:schemeClr val="bg1"/>
              </a:solidFill>
            </a:endParaRPr>
          </a:p>
          <a:p>
            <a:pPr marL="342900" indent="-342900" algn="r">
              <a:buAutoNum type="arabicPeriod"/>
            </a:pPr>
            <a:r>
              <a:rPr lang="en-US" sz="1800" dirty="0">
                <a:solidFill>
                  <a:schemeClr val="bg1"/>
                </a:solidFill>
              </a:rPr>
              <a:t>Low-fidelity Frames </a:t>
            </a:r>
          </a:p>
          <a:p>
            <a:pPr marL="342900" indent="-342900" algn="r">
              <a:buAutoNum type="arabicPeriod"/>
            </a:pPr>
            <a:r>
              <a:rPr lang="en-US" dirty="0"/>
              <a:t>Old Design</a:t>
            </a:r>
          </a:p>
          <a:p>
            <a:pPr marL="342900" indent="-342900" algn="r">
              <a:buAutoNum type="arabicPeriod"/>
            </a:pPr>
            <a:r>
              <a:rPr lang="en-US" dirty="0"/>
              <a:t>High Fidelity Frames</a:t>
            </a:r>
          </a:p>
          <a:p>
            <a:pPr marL="342900" indent="-342900" algn="r">
              <a:buAutoNum type="arabicPeriod"/>
            </a:pPr>
            <a:r>
              <a:rPr lang="en-US" dirty="0"/>
              <a:t>Key Take-Aways</a:t>
            </a:r>
          </a:p>
          <a:p>
            <a:pPr marL="342900" indent="-342900" algn="r">
              <a:buAutoNum type="arabicPeriod"/>
            </a:pP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5C25F72-F9A7-42F9-9720-0801ED77D4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11/12/2022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EEDFC2F-FF0A-4EC9-A0BB-0AA2B1E6BA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Tweek to-do list app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DCF8D89-56D9-4E2B-9838-07DFB6E9D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2052" name="Picture 4" descr="46 Table Of Contents Book Stock Photos, Pictures &amp; Royalty-Free Images -  iStock">
            <a:extLst>
              <a:ext uri="{FF2B5EF4-FFF2-40B4-BE49-F238E27FC236}">
                <a16:creationId xmlns:a16="http://schemas.microsoft.com/office/drawing/2014/main" id="{D3130873-BDE6-D513-4A12-D2114AA2FA91}"/>
              </a:ext>
            </a:extLst>
          </p:cNvPr>
          <p:cNvPicPr>
            <a:picLocks noGrp="1" noChangeAspect="1" noChangeArrowheads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4964" y="2564813"/>
            <a:ext cx="3707972" cy="3707971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35980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5C05CAAB-DBA2-4548-AD5F-01BB97FBB2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29" name="Rectangle 128">
            <a:extLst>
              <a:ext uri="{FF2B5EF4-FFF2-40B4-BE49-F238E27FC236}">
                <a16:creationId xmlns:a16="http://schemas.microsoft.com/office/drawing/2014/main" id="{D9A7F3BF-8763-4074-AD77-92790AF314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8069" y="381935"/>
            <a:ext cx="4466773" cy="234484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1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Hi, My name is Mariam Tmane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A8C7C3A0-5E78-49C8-B8D4-F3DF62B2B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1150424" y="1591484"/>
            <a:ext cx="354809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b="1" i="0" kern="1200" cap="all" spc="100" baseline="0">
                <a:latin typeface="+mn-lt"/>
                <a:ea typeface="+mn-ea"/>
                <a:cs typeface="+mn-cs"/>
              </a:rPr>
              <a:t>Presentation Title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13C4D58B-4668-4117-1FE9-3E909D2090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398" b="6352"/>
          <a:stretch/>
        </p:blipFill>
        <p:spPr>
          <a:xfrm>
            <a:off x="6364415" y="394195"/>
            <a:ext cx="2381544" cy="2381544"/>
          </a:xfrm>
          <a:custGeom>
            <a:avLst/>
            <a:gdLst/>
            <a:ahLst/>
            <a:cxnLst/>
            <a:rect l="l" t="t" r="r" b="b"/>
            <a:pathLst>
              <a:path w="2582956" h="2582956">
                <a:moveTo>
                  <a:pt x="1291478" y="0"/>
                </a:moveTo>
                <a:cubicBezTo>
                  <a:pt x="2004742" y="0"/>
                  <a:pt x="2582956" y="578214"/>
                  <a:pt x="2582956" y="1291478"/>
                </a:cubicBezTo>
                <a:cubicBezTo>
                  <a:pt x="2582956" y="2004742"/>
                  <a:pt x="2004742" y="2582956"/>
                  <a:pt x="1291478" y="2582956"/>
                </a:cubicBezTo>
                <a:cubicBezTo>
                  <a:pt x="578214" y="2582956"/>
                  <a:pt x="0" y="2004742"/>
                  <a:pt x="0" y="1291478"/>
                </a:cubicBezTo>
                <a:cubicBezTo>
                  <a:pt x="0" y="578214"/>
                  <a:pt x="578214" y="0"/>
                  <a:pt x="1291478" y="0"/>
                </a:cubicBezTo>
                <a:close/>
              </a:path>
            </a:pathLst>
          </a:custGeom>
        </p:spPr>
      </p:pic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2362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8069" y="3175552"/>
            <a:ext cx="4466774" cy="2809114"/>
          </a:xfr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500"/>
              <a:t>Hi, I am Mariam, I am a sophomore studying Computer Science. I am interested in front-end development and UX Design. I learned about this Bootcamp from the Girls Who Code discord channel, and at the time, I knew nothing about UX Design, and now here I am presenting to you all my projects. Thank you all for organizing this Bootcamp.</a:t>
            </a: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500"/>
              <a:t>In my free time, I like to cook/bake for my family and friends, I also like to learn Languages, I can speak Arabic, English, and French </a:t>
            </a:r>
            <a:r>
              <a:rPr lang="en-US" sz="1500">
                <a:sym typeface="Wingdings" panose="05000000000000000000" pitchFamily="2" charset="2"/>
              </a:rPr>
              <a:t></a:t>
            </a:r>
            <a:endParaRPr lang="en-US" sz="1500"/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500"/>
          </a:p>
        </p:txBody>
      </p:sp>
      <p:sp>
        <p:nvSpPr>
          <p:cNvPr id="133" name="Graphic 11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9541" y="3187989"/>
            <a:ext cx="171515" cy="171514"/>
          </a:xfrm>
          <a:custGeom>
            <a:avLst/>
            <a:gdLst>
              <a:gd name="connsiteX0" fmla="*/ 159874 w 171515"/>
              <a:gd name="connsiteY0" fmla="*/ 74116 h 171514"/>
              <a:gd name="connsiteX1" fmla="*/ 97399 w 171515"/>
              <a:gd name="connsiteY1" fmla="*/ 74116 h 171514"/>
              <a:gd name="connsiteX2" fmla="*/ 97399 w 171515"/>
              <a:gd name="connsiteY2" fmla="*/ 11641 h 171514"/>
              <a:gd name="connsiteX3" fmla="*/ 85758 w 171515"/>
              <a:gd name="connsiteY3" fmla="*/ 0 h 171514"/>
              <a:gd name="connsiteX4" fmla="*/ 74116 w 171515"/>
              <a:gd name="connsiteY4" fmla="*/ 11641 h 171514"/>
              <a:gd name="connsiteX5" fmla="*/ 74116 w 171515"/>
              <a:gd name="connsiteY5" fmla="*/ 74116 h 171514"/>
              <a:gd name="connsiteX6" fmla="*/ 11641 w 171515"/>
              <a:gd name="connsiteY6" fmla="*/ 74116 h 171514"/>
              <a:gd name="connsiteX7" fmla="*/ 0 w 171515"/>
              <a:gd name="connsiteY7" fmla="*/ 85757 h 171514"/>
              <a:gd name="connsiteX8" fmla="*/ 11641 w 171515"/>
              <a:gd name="connsiteY8" fmla="*/ 97398 h 171514"/>
              <a:gd name="connsiteX9" fmla="*/ 74116 w 171515"/>
              <a:gd name="connsiteY9" fmla="*/ 97398 h 171514"/>
              <a:gd name="connsiteX10" fmla="*/ 74116 w 171515"/>
              <a:gd name="connsiteY10" fmla="*/ 159873 h 171514"/>
              <a:gd name="connsiteX11" fmla="*/ 85758 w 171515"/>
              <a:gd name="connsiteY11" fmla="*/ 171514 h 171514"/>
              <a:gd name="connsiteX12" fmla="*/ 97399 w 171515"/>
              <a:gd name="connsiteY12" fmla="*/ 159873 h 171514"/>
              <a:gd name="connsiteX13" fmla="*/ 97399 w 171515"/>
              <a:gd name="connsiteY13" fmla="*/ 97398 h 171514"/>
              <a:gd name="connsiteX14" fmla="*/ 159874 w 171515"/>
              <a:gd name="connsiteY14" fmla="*/ 97398 h 171514"/>
              <a:gd name="connsiteX15" fmla="*/ 171515 w 171515"/>
              <a:gd name="connsiteY15" fmla="*/ 85757 h 171514"/>
              <a:gd name="connsiteX16" fmla="*/ 159874 w 171515"/>
              <a:gd name="connsiteY16" fmla="*/ 74116 h 171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71515" h="171514">
                <a:moveTo>
                  <a:pt x="159874" y="74116"/>
                </a:moveTo>
                <a:lnTo>
                  <a:pt x="97399" y="74116"/>
                </a:lnTo>
                <a:lnTo>
                  <a:pt x="97399" y="11641"/>
                </a:lnTo>
                <a:cubicBezTo>
                  <a:pt x="97399" y="5212"/>
                  <a:pt x="92187" y="0"/>
                  <a:pt x="85758" y="0"/>
                </a:cubicBezTo>
                <a:cubicBezTo>
                  <a:pt x="79328" y="0"/>
                  <a:pt x="74116" y="5212"/>
                  <a:pt x="74116" y="11641"/>
                </a:cubicBezTo>
                <a:lnTo>
                  <a:pt x="74116" y="74116"/>
                </a:lnTo>
                <a:lnTo>
                  <a:pt x="11641" y="74116"/>
                </a:lnTo>
                <a:cubicBezTo>
                  <a:pt x="5212" y="74116"/>
                  <a:pt x="0" y="79328"/>
                  <a:pt x="0" y="85757"/>
                </a:cubicBezTo>
                <a:cubicBezTo>
                  <a:pt x="0" y="92186"/>
                  <a:pt x="5212" y="97398"/>
                  <a:pt x="11641" y="97398"/>
                </a:cubicBezTo>
                <a:lnTo>
                  <a:pt x="74116" y="97398"/>
                </a:lnTo>
                <a:lnTo>
                  <a:pt x="74116" y="159873"/>
                </a:lnTo>
                <a:cubicBezTo>
                  <a:pt x="74116" y="166302"/>
                  <a:pt x="79328" y="171514"/>
                  <a:pt x="85758" y="171514"/>
                </a:cubicBezTo>
                <a:cubicBezTo>
                  <a:pt x="92187" y="171514"/>
                  <a:pt x="97399" y="166302"/>
                  <a:pt x="97399" y="159873"/>
                </a:cubicBezTo>
                <a:lnTo>
                  <a:pt x="97399" y="97398"/>
                </a:lnTo>
                <a:lnTo>
                  <a:pt x="159874" y="97398"/>
                </a:lnTo>
                <a:cubicBezTo>
                  <a:pt x="166303" y="97398"/>
                  <a:pt x="171515" y="92186"/>
                  <a:pt x="171515" y="85757"/>
                </a:cubicBezTo>
                <a:cubicBezTo>
                  <a:pt x="171515" y="79328"/>
                  <a:pt x="166303" y="74116"/>
                  <a:pt x="159874" y="74116"/>
                </a:cubicBezTo>
                <a:close/>
              </a:path>
            </a:pathLst>
          </a:custGeom>
          <a:solidFill>
            <a:schemeClr val="accent4"/>
          </a:solidFill>
          <a:ln w="77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5" name="Graphic 10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07865" y="3977257"/>
            <a:ext cx="112426" cy="112426"/>
          </a:xfrm>
          <a:custGeom>
            <a:avLst/>
            <a:gdLst>
              <a:gd name="connsiteX0" fmla="*/ 112426 w 112426"/>
              <a:gd name="connsiteY0" fmla="*/ 56213 h 112426"/>
              <a:gd name="connsiteX1" fmla="*/ 56213 w 112426"/>
              <a:gd name="connsiteY1" fmla="*/ 112426 h 112426"/>
              <a:gd name="connsiteX2" fmla="*/ 0 w 112426"/>
              <a:gd name="connsiteY2" fmla="*/ 56213 h 112426"/>
              <a:gd name="connsiteX3" fmla="*/ 56213 w 112426"/>
              <a:gd name="connsiteY3" fmla="*/ 0 h 112426"/>
              <a:gd name="connsiteX4" fmla="*/ 112426 w 112426"/>
              <a:gd name="connsiteY4" fmla="*/ 56213 h 112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426" h="112426">
                <a:moveTo>
                  <a:pt x="112426" y="56213"/>
                </a:moveTo>
                <a:cubicBezTo>
                  <a:pt x="112426" y="87259"/>
                  <a:pt x="87259" y="112426"/>
                  <a:pt x="56213" y="112426"/>
                </a:cubicBezTo>
                <a:cubicBezTo>
                  <a:pt x="25167" y="112426"/>
                  <a:pt x="0" y="87259"/>
                  <a:pt x="0" y="56213"/>
                </a:cubicBezTo>
                <a:cubicBezTo>
                  <a:pt x="0" y="25167"/>
                  <a:pt x="25167" y="0"/>
                  <a:pt x="56213" y="0"/>
                </a:cubicBezTo>
                <a:cubicBezTo>
                  <a:pt x="87259" y="0"/>
                  <a:pt x="112426" y="25167"/>
                  <a:pt x="112426" y="56213"/>
                </a:cubicBezTo>
                <a:close/>
              </a:path>
            </a:pathLst>
          </a:custGeom>
          <a:solidFill>
            <a:schemeClr val="accent4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19" name="Picture Placeholder 18" descr="A person sitting on a bed">
            <a:extLst>
              <a:ext uri="{FF2B5EF4-FFF2-40B4-BE49-F238E27FC236}">
                <a16:creationId xmlns:a16="http://schemas.microsoft.com/office/drawing/2014/main" id="{6BF375F0-9595-E8D7-A631-CE58664AF70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l="4543" r="-3" b="-3"/>
          <a:stretch/>
        </p:blipFill>
        <p:spPr>
          <a:xfrm>
            <a:off x="9138890" y="643116"/>
            <a:ext cx="3053110" cy="4167318"/>
          </a:xfrm>
          <a:custGeom>
            <a:avLst/>
            <a:gdLst/>
            <a:ahLst/>
            <a:cxnLst/>
            <a:rect l="l" t="t" r="r" b="b"/>
            <a:pathLst>
              <a:path w="3053110" h="4167318">
                <a:moveTo>
                  <a:pt x="2083659" y="0"/>
                </a:moveTo>
                <a:cubicBezTo>
                  <a:pt x="2371352" y="0"/>
                  <a:pt x="2645428" y="58305"/>
                  <a:pt x="2894714" y="163744"/>
                </a:cubicBezTo>
                <a:lnTo>
                  <a:pt x="3053110" y="240048"/>
                </a:lnTo>
                <a:lnTo>
                  <a:pt x="3053110" y="3927271"/>
                </a:lnTo>
                <a:lnTo>
                  <a:pt x="2894714" y="4003574"/>
                </a:lnTo>
                <a:cubicBezTo>
                  <a:pt x="2645428" y="4109013"/>
                  <a:pt x="2371352" y="4167318"/>
                  <a:pt x="2083659" y="4167318"/>
                </a:cubicBezTo>
                <a:cubicBezTo>
                  <a:pt x="932885" y="4167318"/>
                  <a:pt x="0" y="3234433"/>
                  <a:pt x="0" y="2083659"/>
                </a:cubicBezTo>
                <a:cubicBezTo>
                  <a:pt x="0" y="932885"/>
                  <a:pt x="932885" y="0"/>
                  <a:pt x="2083659" y="0"/>
                </a:cubicBezTo>
                <a:close/>
              </a:path>
            </a:pathLst>
          </a:custGeom>
        </p:spPr>
      </p:pic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D45C472E-4078-40A0-83A2-652E8356EDC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11/12/2022</a:t>
            </a:r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8DA9DAA-006C-4F4B-980E-E3DF019B24E2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379418E3-4A5A-B6C6-01D4-DD1B1D21436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7782" b="17262"/>
          <a:stretch/>
        </p:blipFill>
        <p:spPr>
          <a:xfrm>
            <a:off x="6711424" y="4275044"/>
            <a:ext cx="3419243" cy="2582956"/>
          </a:xfrm>
          <a:custGeom>
            <a:avLst/>
            <a:gdLst/>
            <a:ahLst/>
            <a:cxnLst/>
            <a:rect l="l" t="t" r="r" b="b"/>
            <a:pathLst>
              <a:path w="3419243" h="2582956">
                <a:moveTo>
                  <a:pt x="1709622" y="0"/>
                </a:moveTo>
                <a:cubicBezTo>
                  <a:pt x="2653819" y="0"/>
                  <a:pt x="3419243" y="765424"/>
                  <a:pt x="3419243" y="1709622"/>
                </a:cubicBezTo>
                <a:cubicBezTo>
                  <a:pt x="3419243" y="2004683"/>
                  <a:pt x="3344495" y="2282287"/>
                  <a:pt x="3212901" y="2524529"/>
                </a:cubicBezTo>
                <a:lnTo>
                  <a:pt x="3177405" y="2582956"/>
                </a:lnTo>
                <a:lnTo>
                  <a:pt x="241838" y="2582956"/>
                </a:lnTo>
                <a:lnTo>
                  <a:pt x="206343" y="2524529"/>
                </a:lnTo>
                <a:cubicBezTo>
                  <a:pt x="74749" y="2282287"/>
                  <a:pt x="0" y="2004683"/>
                  <a:pt x="0" y="1709622"/>
                </a:cubicBezTo>
                <a:cubicBezTo>
                  <a:pt x="0" y="765424"/>
                  <a:pt x="765424" y="0"/>
                  <a:pt x="1709622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653349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33" name="Straight Connector 1032">
            <a:extLst>
              <a:ext uri="{FF2B5EF4-FFF2-40B4-BE49-F238E27FC236}">
                <a16:creationId xmlns:a16="http://schemas.microsoft.com/office/drawing/2014/main" id="{D1B787A8-0D67-4B7E-9B48-86BD906AB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5" name="Rectangle 1034">
            <a:extLst>
              <a:ext uri="{FF2B5EF4-FFF2-40B4-BE49-F238E27FC236}">
                <a16:creationId xmlns:a16="http://schemas.microsoft.com/office/drawing/2014/main" id="{158B3569-73B2-4D05-8E95-886A6EE17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FDFB95-2803-4882-8DE6-333A75D372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" y="1598246"/>
            <a:ext cx="4412419" cy="3626217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>
              <a:lnSpc>
                <a:spcPct val="90000"/>
              </a:lnSpc>
              <a:spcBef>
                <a:spcPct val="0"/>
              </a:spcBef>
            </a:pPr>
            <a:r>
              <a:rPr lang="en-US" sz="6200" b="1" i="0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Why I chose this app?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AFC25C2-2815-4A92-A043-0CEC83591A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200" y="5350213"/>
            <a:ext cx="4412417" cy="1031537"/>
          </a:xfrm>
        </p:spPr>
        <p:txBody>
          <a:bodyPr vert="horz" lIns="91440" tIns="45720" rIns="91440" bIns="45720" rtlCol="0">
            <a:normAutofit/>
          </a:bodyPr>
          <a:lstStyle/>
          <a:p>
            <a:pPr algn="r">
              <a:lnSpc>
                <a:spcPct val="90000"/>
              </a:lnSpc>
            </a:pPr>
            <a:r>
              <a:rPr lang="en-US" sz="3200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Tweek app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E0D311A-C366-4A86-9404-C0F5CBF9C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24937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8DA9DAA-006C-4F4B-980E-E3DF019B24E2}" type="slidenum">
              <a:rPr lang="en-US">
                <a:solidFill>
                  <a:schemeClr val="bg1"/>
                </a:solidFill>
              </a:rPr>
              <a:pPr>
                <a:spcAft>
                  <a:spcPts val="600"/>
                </a:spcAft>
              </a:pPr>
              <a:t>4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1037" name="Graphic 17">
            <a:extLst>
              <a:ext uri="{FF2B5EF4-FFF2-40B4-BE49-F238E27FC236}">
                <a16:creationId xmlns:a16="http://schemas.microsoft.com/office/drawing/2014/main" id="{B71758F4-3F46-45DA-8AC5-4E508DA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12034" y="1267063"/>
            <a:ext cx="139037" cy="139039"/>
          </a:xfrm>
          <a:custGeom>
            <a:avLst/>
            <a:gdLst>
              <a:gd name="connsiteX0" fmla="*/ 129600 w 139037"/>
              <a:gd name="connsiteY0" fmla="*/ 60082 h 139039"/>
              <a:gd name="connsiteX1" fmla="*/ 78955 w 139037"/>
              <a:gd name="connsiteY1" fmla="*/ 60082 h 139039"/>
              <a:gd name="connsiteX2" fmla="*/ 78955 w 139037"/>
              <a:gd name="connsiteY2" fmla="*/ 9437 h 139039"/>
              <a:gd name="connsiteX3" fmla="*/ 69519 w 139037"/>
              <a:gd name="connsiteY3" fmla="*/ 0 h 139039"/>
              <a:gd name="connsiteX4" fmla="*/ 60082 w 139037"/>
              <a:gd name="connsiteY4" fmla="*/ 9437 h 139039"/>
              <a:gd name="connsiteX5" fmla="*/ 60082 w 139037"/>
              <a:gd name="connsiteY5" fmla="*/ 60082 h 139039"/>
              <a:gd name="connsiteX6" fmla="*/ 9437 w 139037"/>
              <a:gd name="connsiteY6" fmla="*/ 60082 h 139039"/>
              <a:gd name="connsiteX7" fmla="*/ 0 w 139037"/>
              <a:gd name="connsiteY7" fmla="*/ 69520 h 139039"/>
              <a:gd name="connsiteX8" fmla="*/ 9437 w 139037"/>
              <a:gd name="connsiteY8" fmla="*/ 78957 h 139039"/>
              <a:gd name="connsiteX9" fmla="*/ 60082 w 139037"/>
              <a:gd name="connsiteY9" fmla="*/ 78957 h 139039"/>
              <a:gd name="connsiteX10" fmla="*/ 60082 w 139037"/>
              <a:gd name="connsiteY10" fmla="*/ 129602 h 139039"/>
              <a:gd name="connsiteX11" fmla="*/ 69519 w 139037"/>
              <a:gd name="connsiteY11" fmla="*/ 139039 h 139039"/>
              <a:gd name="connsiteX12" fmla="*/ 78955 w 139037"/>
              <a:gd name="connsiteY12" fmla="*/ 129602 h 139039"/>
              <a:gd name="connsiteX13" fmla="*/ 78955 w 139037"/>
              <a:gd name="connsiteY13" fmla="*/ 78957 h 139039"/>
              <a:gd name="connsiteX14" fmla="*/ 129600 w 139037"/>
              <a:gd name="connsiteY14" fmla="*/ 78957 h 139039"/>
              <a:gd name="connsiteX15" fmla="*/ 139037 w 139037"/>
              <a:gd name="connsiteY15" fmla="*/ 69520 h 139039"/>
              <a:gd name="connsiteX16" fmla="*/ 129600 w 139037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7" h="139039">
                <a:moveTo>
                  <a:pt x="129600" y="60082"/>
                </a:moveTo>
                <a:lnTo>
                  <a:pt x="78955" y="60082"/>
                </a:lnTo>
                <a:lnTo>
                  <a:pt x="78955" y="9437"/>
                </a:lnTo>
                <a:cubicBezTo>
                  <a:pt x="78955" y="4225"/>
                  <a:pt x="74730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7" y="139039"/>
                  <a:pt x="69519" y="139039"/>
                </a:cubicBezTo>
                <a:cubicBezTo>
                  <a:pt x="74730" y="139039"/>
                  <a:pt x="78955" y="134814"/>
                  <a:pt x="78955" y="129602"/>
                </a:cubicBezTo>
                <a:lnTo>
                  <a:pt x="78955" y="78957"/>
                </a:lnTo>
                <a:lnTo>
                  <a:pt x="129600" y="78957"/>
                </a:lnTo>
                <a:cubicBezTo>
                  <a:pt x="134812" y="78957"/>
                  <a:pt x="139037" y="74731"/>
                  <a:pt x="139037" y="69520"/>
                </a:cubicBezTo>
                <a:cubicBezTo>
                  <a:pt x="139037" y="64308"/>
                  <a:pt x="134812" y="60082"/>
                  <a:pt x="129600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1039" name="Straight Connector 1038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47322" y="1589368"/>
            <a:ext cx="0" cy="5259754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Tweek Calendar — Minimal To Do list and Weekly Task Planner App">
            <a:extLst>
              <a:ext uri="{FF2B5EF4-FFF2-40B4-BE49-F238E27FC236}">
                <a16:creationId xmlns:a16="http://schemas.microsoft.com/office/drawing/2014/main" id="{EDC6B40E-0BA0-1024-1672-D401E2898B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86926" y="2326001"/>
            <a:ext cx="5569864" cy="3327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1" name="Graphic 21">
            <a:extLst>
              <a:ext uri="{FF2B5EF4-FFF2-40B4-BE49-F238E27FC236}">
                <a16:creationId xmlns:a16="http://schemas.microsoft.com/office/drawing/2014/main" id="{8D61482F-F3C5-4D66-8C5D-C6BBE3E127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752801" y="1659316"/>
            <a:ext cx="127713" cy="127714"/>
          </a:xfrm>
          <a:custGeom>
            <a:avLst/>
            <a:gdLst>
              <a:gd name="connsiteX0" fmla="*/ 63857 w 127713"/>
              <a:gd name="connsiteY0" fmla="*/ 18874 h 127714"/>
              <a:gd name="connsiteX1" fmla="*/ 108839 w 127713"/>
              <a:gd name="connsiteY1" fmla="*/ 63857 h 127714"/>
              <a:gd name="connsiteX2" fmla="*/ 63857 w 127713"/>
              <a:gd name="connsiteY2" fmla="*/ 108840 h 127714"/>
              <a:gd name="connsiteX3" fmla="*/ 18874 w 127713"/>
              <a:gd name="connsiteY3" fmla="*/ 63857 h 127714"/>
              <a:gd name="connsiteX4" fmla="*/ 63857 w 127713"/>
              <a:gd name="connsiteY4" fmla="*/ 18874 h 127714"/>
              <a:gd name="connsiteX5" fmla="*/ 63857 w 127713"/>
              <a:gd name="connsiteY5" fmla="*/ 0 h 127714"/>
              <a:gd name="connsiteX6" fmla="*/ 0 w 127713"/>
              <a:gd name="connsiteY6" fmla="*/ 63857 h 127714"/>
              <a:gd name="connsiteX7" fmla="*/ 63857 w 127713"/>
              <a:gd name="connsiteY7" fmla="*/ 127714 h 127714"/>
              <a:gd name="connsiteX8" fmla="*/ 127713 w 127713"/>
              <a:gd name="connsiteY8" fmla="*/ 63857 h 127714"/>
              <a:gd name="connsiteX9" fmla="*/ 63857 w 127713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4">
                <a:moveTo>
                  <a:pt x="63857" y="18874"/>
                </a:moveTo>
                <a:cubicBezTo>
                  <a:pt x="88700" y="18874"/>
                  <a:pt x="108839" y="39014"/>
                  <a:pt x="108839" y="63857"/>
                </a:cubicBezTo>
                <a:cubicBezTo>
                  <a:pt x="108839" y="88700"/>
                  <a:pt x="88700" y="108840"/>
                  <a:pt x="63857" y="108840"/>
                </a:cubicBezTo>
                <a:cubicBezTo>
                  <a:pt x="39013" y="108840"/>
                  <a:pt x="18874" y="88700"/>
                  <a:pt x="18874" y="63857"/>
                </a:cubicBezTo>
                <a:cubicBezTo>
                  <a:pt x="18898" y="39024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4734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2FB0B-15EC-453B-BC9B-69AD35DDCE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955040" y="101600"/>
            <a:ext cx="10383520" cy="865632"/>
          </a:xfrm>
        </p:spPr>
        <p:txBody>
          <a:bodyPr>
            <a:normAutofit fontScale="90000"/>
          </a:bodyPr>
          <a:lstStyle/>
          <a:p>
            <a:r>
              <a:rPr lang="en-US" spc="400" dirty="0">
                <a:latin typeface="+mn-lt"/>
              </a:rPr>
              <a:t>Research/findings</a:t>
            </a:r>
            <a:endParaRPr lang="en-US" dirty="0"/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28B35514-1661-9329-50B9-3E94A501679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36121331"/>
              </p:ext>
            </p:extLst>
          </p:nvPr>
        </p:nvGraphicFramePr>
        <p:xfrm>
          <a:off x="2258105" y="2697311"/>
          <a:ext cx="4409440" cy="22673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5" name="Diagram 14">
            <a:extLst>
              <a:ext uri="{FF2B5EF4-FFF2-40B4-BE49-F238E27FC236}">
                <a16:creationId xmlns:a16="http://schemas.microsoft.com/office/drawing/2014/main" id="{3E1CCD7B-0155-9250-51A2-130D34617D3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85465544"/>
              </p:ext>
            </p:extLst>
          </p:nvPr>
        </p:nvGraphicFramePr>
        <p:xfrm>
          <a:off x="172720" y="546269"/>
          <a:ext cx="5191760" cy="24807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21" name="Diagram 20">
            <a:extLst>
              <a:ext uri="{FF2B5EF4-FFF2-40B4-BE49-F238E27FC236}">
                <a16:creationId xmlns:a16="http://schemas.microsoft.com/office/drawing/2014/main" id="{86D65169-E4B9-663B-B9FF-4C07D64EB46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95507372"/>
              </p:ext>
            </p:extLst>
          </p:nvPr>
        </p:nvGraphicFramePr>
        <p:xfrm>
          <a:off x="6419827" y="1151139"/>
          <a:ext cx="4064000" cy="27093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341C62AB-3ED1-0CFE-DC9D-FF6CCA8D2B31}"/>
              </a:ext>
            </a:extLst>
          </p:cNvPr>
          <p:cNvSpPr txBox="1"/>
          <p:nvPr/>
        </p:nvSpPr>
        <p:spPr>
          <a:xfrm>
            <a:off x="245132" y="5156190"/>
            <a:ext cx="1023869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2"/>
                </a:solidFill>
              </a:rPr>
              <a:t>Questions from the survey: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>
                <a:solidFill>
                  <a:schemeClr val="bg2"/>
                </a:solidFill>
              </a:rPr>
              <a:t>For how long have you been using Tweek?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>
                <a:solidFill>
                  <a:schemeClr val="bg2"/>
                </a:solidFill>
              </a:rPr>
              <a:t>What do you use Tweek for the most? (Multiple Choice)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>
                <a:solidFill>
                  <a:schemeClr val="bg2"/>
                </a:solidFill>
              </a:rPr>
              <a:t>Why might you/might you not recommend Tweek to a friend ?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023E5024-93C5-4A29-BE46-1A66DD1899D8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399735" y="3513924"/>
            <a:ext cx="1706880" cy="170688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2278825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5" name="Straight Connector 116">
            <a:extLst>
              <a:ext uri="{FF2B5EF4-FFF2-40B4-BE49-F238E27FC236}">
                <a16:creationId xmlns:a16="http://schemas.microsoft.com/office/drawing/2014/main" id="{5C05CAAB-DBA2-4548-AD5F-01BB97FBB2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26" name="Rectangle 118">
            <a:extLst>
              <a:ext uri="{FF2B5EF4-FFF2-40B4-BE49-F238E27FC236}">
                <a16:creationId xmlns:a16="http://schemas.microsoft.com/office/drawing/2014/main" id="{A2679492-7988-4050-9056-54244445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ectangle 120">
            <a:extLst>
              <a:ext uri="{FF2B5EF4-FFF2-40B4-BE49-F238E27FC236}">
                <a16:creationId xmlns:a16="http://schemas.microsoft.com/office/drawing/2014/main" id="{B091B163-7D61-4891-ABCF-5C13D9C418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 descr="Graphical user interface&#10;&#10;Description automatically generated">
            <a:extLst>
              <a:ext uri="{FF2B5EF4-FFF2-40B4-BE49-F238E27FC236}">
                <a16:creationId xmlns:a16="http://schemas.microsoft.com/office/drawing/2014/main" id="{6E52D243-A446-71FB-A9AD-01D81AA6E7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2224" y="1143177"/>
            <a:ext cx="5221625" cy="4934433"/>
          </a:xfrm>
          <a:prstGeom prst="rect">
            <a:avLst/>
          </a:prstGeom>
        </p:spPr>
      </p:pic>
      <p:cxnSp>
        <p:nvCxnSpPr>
          <p:cNvPr id="128" name="Straight Connector 122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5" name="TextBox 8">
            <a:extLst>
              <a:ext uri="{FF2B5EF4-FFF2-40B4-BE49-F238E27FC236}">
                <a16:creationId xmlns:a16="http://schemas.microsoft.com/office/drawing/2014/main" id="{0594D7CE-1422-54C4-36C6-D15E1BADF8D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69488267"/>
              </p:ext>
            </p:extLst>
          </p:nvPr>
        </p:nvGraphicFramePr>
        <p:xfrm>
          <a:off x="605837" y="2645922"/>
          <a:ext cx="4434721" cy="37104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Title 1">
            <a:extLst>
              <a:ext uri="{FF2B5EF4-FFF2-40B4-BE49-F238E27FC236}">
                <a16:creationId xmlns:a16="http://schemas.microsoft.com/office/drawing/2014/main" id="{CB2D3067-70AD-D985-74D1-6E484411DD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85996"/>
            <a:ext cx="4395340" cy="171625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2600" kern="1200" spc="400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User stories/persona</a:t>
            </a:r>
            <a:endParaRPr lang="en-US" sz="2600" kern="1200" dirty="0">
              <a:solidFill>
                <a:schemeClr val="bg2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3871544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" name="Straight Connector 24">
            <a:extLst>
              <a:ext uri="{FF2B5EF4-FFF2-40B4-BE49-F238E27FC236}">
                <a16:creationId xmlns:a16="http://schemas.microsoft.com/office/drawing/2014/main" id="{D1B787A8-0D67-4B7E-9B48-86BD906AB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26">
            <a:extLst>
              <a:ext uri="{FF2B5EF4-FFF2-40B4-BE49-F238E27FC236}">
                <a16:creationId xmlns:a16="http://schemas.microsoft.com/office/drawing/2014/main" id="{3F672E71-4896-412C-9C70-888CBA0C2F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ACDA59-55A0-4EA5-B3E4-646D1D3B4C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593" y="4789641"/>
            <a:ext cx="6347918" cy="238666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6600" b="1" i="0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Site map / mood board</a:t>
            </a:r>
          </a:p>
        </p:txBody>
      </p:sp>
      <p:sp>
        <p:nvSpPr>
          <p:cNvPr id="39" name="Graphic 22">
            <a:extLst>
              <a:ext uri="{FF2B5EF4-FFF2-40B4-BE49-F238E27FC236}">
                <a16:creationId xmlns:a16="http://schemas.microsoft.com/office/drawing/2014/main" id="{508BEF50-7B1E-49A4-BC19-5F4F1D755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1367" y="1059736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CC147E9-2CE5-E8B9-7324-F1DC7AE5C41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397309" y="1058246"/>
            <a:ext cx="4484033" cy="513929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FC50B92-B99B-6C8E-BC87-E60C95D92F9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3123" y="380388"/>
            <a:ext cx="6391064" cy="41062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0" name="Graphic 23">
            <a:extLst>
              <a:ext uri="{FF2B5EF4-FFF2-40B4-BE49-F238E27FC236}">
                <a16:creationId xmlns:a16="http://schemas.microsoft.com/office/drawing/2014/main" id="{3FBAD350-5664-4811-A208-657FB882D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15814" y="2482932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" name="Graphic 21">
            <a:extLst>
              <a:ext uri="{FF2B5EF4-FFF2-40B4-BE49-F238E27FC236}">
                <a16:creationId xmlns:a16="http://schemas.microsoft.com/office/drawing/2014/main" id="{C39ADB8F-D187-49D7-BDCF-C1B6DC727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52738" y="3556837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chemeClr val="bg1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4552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Straight Connector 26">
            <a:extLst>
              <a:ext uri="{FF2B5EF4-FFF2-40B4-BE49-F238E27FC236}">
                <a16:creationId xmlns:a16="http://schemas.microsoft.com/office/drawing/2014/main" id="{D1B787A8-0D67-4B7E-9B48-86BD906AB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158B3569-73B2-4D05-8E95-886A6EE17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98246"/>
            <a:ext cx="4412419" cy="3626217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6800" b="1" i="0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Current Design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4FC290B8-BF94-4636-BFAB-9FD67F4AA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24937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8DA9DAA-006C-4F4B-980E-E3DF019B24E2}" type="slidenum">
              <a:rPr lang="en-US" smtClean="0">
                <a:solidFill>
                  <a:schemeClr val="bg1"/>
                </a:solidFill>
              </a:rPr>
              <a:pPr>
                <a:spcAft>
                  <a:spcPts val="600"/>
                </a:spcAft>
              </a:pPr>
              <a:t>8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31" name="Graphic 17">
            <a:extLst>
              <a:ext uri="{FF2B5EF4-FFF2-40B4-BE49-F238E27FC236}">
                <a16:creationId xmlns:a16="http://schemas.microsoft.com/office/drawing/2014/main" id="{B71758F4-3F46-45DA-8AC5-4E508DA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12034" y="1267063"/>
            <a:ext cx="139037" cy="139039"/>
          </a:xfrm>
          <a:custGeom>
            <a:avLst/>
            <a:gdLst>
              <a:gd name="connsiteX0" fmla="*/ 129600 w 139037"/>
              <a:gd name="connsiteY0" fmla="*/ 60082 h 139039"/>
              <a:gd name="connsiteX1" fmla="*/ 78955 w 139037"/>
              <a:gd name="connsiteY1" fmla="*/ 60082 h 139039"/>
              <a:gd name="connsiteX2" fmla="*/ 78955 w 139037"/>
              <a:gd name="connsiteY2" fmla="*/ 9437 h 139039"/>
              <a:gd name="connsiteX3" fmla="*/ 69519 w 139037"/>
              <a:gd name="connsiteY3" fmla="*/ 0 h 139039"/>
              <a:gd name="connsiteX4" fmla="*/ 60082 w 139037"/>
              <a:gd name="connsiteY4" fmla="*/ 9437 h 139039"/>
              <a:gd name="connsiteX5" fmla="*/ 60082 w 139037"/>
              <a:gd name="connsiteY5" fmla="*/ 60082 h 139039"/>
              <a:gd name="connsiteX6" fmla="*/ 9437 w 139037"/>
              <a:gd name="connsiteY6" fmla="*/ 60082 h 139039"/>
              <a:gd name="connsiteX7" fmla="*/ 0 w 139037"/>
              <a:gd name="connsiteY7" fmla="*/ 69520 h 139039"/>
              <a:gd name="connsiteX8" fmla="*/ 9437 w 139037"/>
              <a:gd name="connsiteY8" fmla="*/ 78957 h 139039"/>
              <a:gd name="connsiteX9" fmla="*/ 60082 w 139037"/>
              <a:gd name="connsiteY9" fmla="*/ 78957 h 139039"/>
              <a:gd name="connsiteX10" fmla="*/ 60082 w 139037"/>
              <a:gd name="connsiteY10" fmla="*/ 129602 h 139039"/>
              <a:gd name="connsiteX11" fmla="*/ 69519 w 139037"/>
              <a:gd name="connsiteY11" fmla="*/ 139039 h 139039"/>
              <a:gd name="connsiteX12" fmla="*/ 78955 w 139037"/>
              <a:gd name="connsiteY12" fmla="*/ 129602 h 139039"/>
              <a:gd name="connsiteX13" fmla="*/ 78955 w 139037"/>
              <a:gd name="connsiteY13" fmla="*/ 78957 h 139039"/>
              <a:gd name="connsiteX14" fmla="*/ 129600 w 139037"/>
              <a:gd name="connsiteY14" fmla="*/ 78957 h 139039"/>
              <a:gd name="connsiteX15" fmla="*/ 139037 w 139037"/>
              <a:gd name="connsiteY15" fmla="*/ 69520 h 139039"/>
              <a:gd name="connsiteX16" fmla="*/ 129600 w 139037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7" h="139039">
                <a:moveTo>
                  <a:pt x="129600" y="60082"/>
                </a:moveTo>
                <a:lnTo>
                  <a:pt x="78955" y="60082"/>
                </a:lnTo>
                <a:lnTo>
                  <a:pt x="78955" y="9437"/>
                </a:lnTo>
                <a:cubicBezTo>
                  <a:pt x="78955" y="4225"/>
                  <a:pt x="74730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7" y="139039"/>
                  <a:pt x="69519" y="139039"/>
                </a:cubicBezTo>
                <a:cubicBezTo>
                  <a:pt x="74730" y="139039"/>
                  <a:pt x="78955" y="134814"/>
                  <a:pt x="78955" y="129602"/>
                </a:cubicBezTo>
                <a:lnTo>
                  <a:pt x="78955" y="78957"/>
                </a:lnTo>
                <a:lnTo>
                  <a:pt x="129600" y="78957"/>
                </a:lnTo>
                <a:cubicBezTo>
                  <a:pt x="134812" y="78957"/>
                  <a:pt x="139037" y="74731"/>
                  <a:pt x="139037" y="69520"/>
                </a:cubicBezTo>
                <a:cubicBezTo>
                  <a:pt x="139037" y="64308"/>
                  <a:pt x="134812" y="60082"/>
                  <a:pt x="129600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47322" y="1586816"/>
            <a:ext cx="0" cy="5259754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B0BAD393-6151-73A7-B8BD-567E058E7E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34" r="-1" b="2901"/>
          <a:stretch/>
        </p:blipFill>
        <p:spPr>
          <a:xfrm>
            <a:off x="5927169" y="1029286"/>
            <a:ext cx="5366861" cy="223445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5" name="Graphic 21">
            <a:extLst>
              <a:ext uri="{FF2B5EF4-FFF2-40B4-BE49-F238E27FC236}">
                <a16:creationId xmlns:a16="http://schemas.microsoft.com/office/drawing/2014/main" id="{8D61482F-F3C5-4D66-8C5D-C6BBE3E127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752801" y="1659316"/>
            <a:ext cx="127713" cy="127714"/>
          </a:xfrm>
          <a:custGeom>
            <a:avLst/>
            <a:gdLst>
              <a:gd name="connsiteX0" fmla="*/ 63857 w 127713"/>
              <a:gd name="connsiteY0" fmla="*/ 18874 h 127714"/>
              <a:gd name="connsiteX1" fmla="*/ 108839 w 127713"/>
              <a:gd name="connsiteY1" fmla="*/ 63857 h 127714"/>
              <a:gd name="connsiteX2" fmla="*/ 63857 w 127713"/>
              <a:gd name="connsiteY2" fmla="*/ 108840 h 127714"/>
              <a:gd name="connsiteX3" fmla="*/ 18874 w 127713"/>
              <a:gd name="connsiteY3" fmla="*/ 63857 h 127714"/>
              <a:gd name="connsiteX4" fmla="*/ 63857 w 127713"/>
              <a:gd name="connsiteY4" fmla="*/ 18874 h 127714"/>
              <a:gd name="connsiteX5" fmla="*/ 63857 w 127713"/>
              <a:gd name="connsiteY5" fmla="*/ 0 h 127714"/>
              <a:gd name="connsiteX6" fmla="*/ 0 w 127713"/>
              <a:gd name="connsiteY6" fmla="*/ 63857 h 127714"/>
              <a:gd name="connsiteX7" fmla="*/ 63857 w 127713"/>
              <a:gd name="connsiteY7" fmla="*/ 127714 h 127714"/>
              <a:gd name="connsiteX8" fmla="*/ 127713 w 127713"/>
              <a:gd name="connsiteY8" fmla="*/ 63857 h 127714"/>
              <a:gd name="connsiteX9" fmla="*/ 63857 w 127713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4">
                <a:moveTo>
                  <a:pt x="63857" y="18874"/>
                </a:moveTo>
                <a:cubicBezTo>
                  <a:pt x="88700" y="18874"/>
                  <a:pt x="108839" y="39014"/>
                  <a:pt x="108839" y="63857"/>
                </a:cubicBezTo>
                <a:cubicBezTo>
                  <a:pt x="108839" y="88700"/>
                  <a:pt x="88700" y="108840"/>
                  <a:pt x="63857" y="108840"/>
                </a:cubicBezTo>
                <a:cubicBezTo>
                  <a:pt x="39013" y="108840"/>
                  <a:pt x="18874" y="88700"/>
                  <a:pt x="18874" y="63857"/>
                </a:cubicBezTo>
                <a:cubicBezTo>
                  <a:pt x="18898" y="39024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227DC27-A94C-33EB-7558-07C5288D89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436"/>
          <a:stretch/>
        </p:blipFill>
        <p:spPr>
          <a:xfrm>
            <a:off x="5927169" y="3782739"/>
            <a:ext cx="5366858" cy="219658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7839144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F287FE-1EFA-4C15-BFDD-1EE3F2D37B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656" y="-49763"/>
            <a:ext cx="10771632" cy="1325563"/>
          </a:xfrm>
        </p:spPr>
        <p:txBody>
          <a:bodyPr/>
          <a:lstStyle/>
          <a:p>
            <a:r>
              <a:rPr lang="en-US" dirty="0"/>
              <a:t>Low-fidelity Frames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B7C214-9C4B-410D-816A-6B3C8059C7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Tweek app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8D5D16-EDC5-46DE-A0B9-0765F4F59B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504455"/>
            <a:ext cx="2743200" cy="365125"/>
          </a:xfrm>
        </p:spPr>
        <p:txBody>
          <a:bodyPr/>
          <a:lstStyle/>
          <a:p>
            <a:r>
              <a:rPr lang="en-US" dirty="0"/>
              <a:t>11/15/2022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E31DF2-0419-4016-924C-21929AC1E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14D83DD-6E54-E891-FE9B-9117FC3E58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1719644">
            <a:off x="8596666" y="1938615"/>
            <a:ext cx="1811273" cy="161987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5274584-1B50-E317-5E6D-4C53BE469E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9832612">
            <a:off x="4500399" y="5190976"/>
            <a:ext cx="1550809" cy="138693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F2256A6-918F-FE41-4072-DA54ACE1D2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637" y="1150122"/>
            <a:ext cx="4134062" cy="45468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793A0265-FA34-1E94-6520-D46D9C50F7D2}"/>
              </a:ext>
            </a:extLst>
          </p:cNvPr>
          <p:cNvSpPr txBox="1"/>
          <p:nvPr/>
        </p:nvSpPr>
        <p:spPr>
          <a:xfrm>
            <a:off x="489189" y="5841987"/>
            <a:ext cx="1877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Desktop Layout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8F9E77D8-A189-F7B2-1B0D-3F476873D4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1487" y="1416650"/>
            <a:ext cx="3232316" cy="19495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0608D51B-6C30-AEEB-B043-FB64D8CEC8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0318" y="3877235"/>
            <a:ext cx="4806970" cy="28841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70028676"/>
      </p:ext>
    </p:extLst>
  </p:cSld>
  <p:clrMapOvr>
    <a:masterClrMapping/>
  </p:clrMapOvr>
</p:sld>
</file>

<file path=ppt/theme/theme1.xml><?xml version="1.0" encoding="utf-8"?>
<a:theme xmlns:a="http://schemas.openxmlformats.org/drawingml/2006/main" name="GradientUnivers">
  <a:themeElements>
    <a:clrScheme name="Gradient">
      <a:dk1>
        <a:sysClr val="windowText" lastClr="000000"/>
      </a:dk1>
      <a:lt1>
        <a:sysClr val="window" lastClr="FFFFFF"/>
      </a:lt1>
      <a:dk2>
        <a:srgbClr val="10013F"/>
      </a:dk2>
      <a:lt2>
        <a:srgbClr val="F2F0FF"/>
      </a:lt2>
      <a:accent1>
        <a:srgbClr val="814DFF"/>
      </a:accent1>
      <a:accent2>
        <a:srgbClr val="243FFF"/>
      </a:accent2>
      <a:accent3>
        <a:srgbClr val="FF83B6"/>
      </a:accent3>
      <a:accent4>
        <a:srgbClr val="FF9022"/>
      </a:accent4>
      <a:accent5>
        <a:srgbClr val="FF1F85"/>
      </a:accent5>
      <a:accent6>
        <a:srgbClr val="1A98FF"/>
      </a:accent6>
      <a:hlink>
        <a:srgbClr val="0563C1"/>
      </a:hlink>
      <a:folHlink>
        <a:srgbClr val="954F72"/>
      </a:folHlink>
    </a:clrScheme>
    <a:fontScheme name="Univers">
      <a:majorFont>
        <a:latin typeface="Univers"/>
        <a:ea typeface=""/>
        <a:cs typeface=""/>
      </a:majorFont>
      <a:minorFont>
        <a:latin typeface="Univer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radientUnivers" id="{605F9078-86F9-4258-A3E1-F8EFF02AE8CC}" vid="{4848699B-BB01-41E3-9EC4-3D97DFE5292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9919F73-B6C2-4A43-95E2-833EC48925FE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3C8E00D1-8EA3-4E42-801D-0253E1EAFC2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BC329F5-30EE-4BF7-AA2A-B837B51416B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{75093D95-BA2E-4BD6-B221-99937C9DABAE}tf89338750_win32</Template>
  <TotalTime>4652</TotalTime>
  <Words>546</Words>
  <Application>Microsoft Office PowerPoint</Application>
  <PresentationFormat>Widescreen</PresentationFormat>
  <Paragraphs>98</Paragraphs>
  <Slides>15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  <vt:variant>
        <vt:lpstr>Custom Shows</vt:lpstr>
      </vt:variant>
      <vt:variant>
        <vt:i4>1</vt:i4>
      </vt:variant>
    </vt:vector>
  </HeadingPairs>
  <TitlesOfParts>
    <vt:vector size="22" baseType="lpstr">
      <vt:lpstr>-apple-system</vt:lpstr>
      <vt:lpstr>Arial</vt:lpstr>
      <vt:lpstr>Calibri</vt:lpstr>
      <vt:lpstr>Univers</vt:lpstr>
      <vt:lpstr>Wingdings</vt:lpstr>
      <vt:lpstr>GradientUnivers</vt:lpstr>
      <vt:lpstr>Tweek to-do list app</vt:lpstr>
      <vt:lpstr>Table of contents</vt:lpstr>
      <vt:lpstr>Hi, My name is Mariam Tmane</vt:lpstr>
      <vt:lpstr>Why I chose this app?</vt:lpstr>
      <vt:lpstr>Research/findings</vt:lpstr>
      <vt:lpstr>User stories/persona</vt:lpstr>
      <vt:lpstr>Site map / mood board</vt:lpstr>
      <vt:lpstr>Current Design</vt:lpstr>
      <vt:lpstr>Low-fidelity Frames</vt:lpstr>
      <vt:lpstr>high-fidelity  Frames</vt:lpstr>
      <vt:lpstr>high-fidelity Frames</vt:lpstr>
      <vt:lpstr>high-fidelity Frames - Options</vt:lpstr>
      <vt:lpstr>Project Timeline:</vt:lpstr>
      <vt:lpstr>Key Take-aways</vt:lpstr>
      <vt:lpstr>Thank you</vt:lpstr>
      <vt:lpstr>Custom Show 1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Tweek to-do list app</dc:title>
  <dc:creator>Mariam Tmane</dc:creator>
  <cp:lastModifiedBy>Mariam Tmane</cp:lastModifiedBy>
  <cp:revision>1</cp:revision>
  <dcterms:created xsi:type="dcterms:W3CDTF">2022-11-12T17:42:34Z</dcterms:created>
  <dcterms:modified xsi:type="dcterms:W3CDTF">2022-11-15T23:15:10Z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